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3" r:id="rId3"/>
    <p:sldId id="275" r:id="rId4"/>
    <p:sldId id="266" r:id="rId5"/>
    <p:sldId id="268" r:id="rId6"/>
    <p:sldId id="292" r:id="rId7"/>
    <p:sldId id="696" r:id="rId8"/>
    <p:sldId id="691" r:id="rId9"/>
    <p:sldId id="269" r:id="rId10"/>
    <p:sldId id="697" r:id="rId11"/>
    <p:sldId id="699" r:id="rId12"/>
    <p:sldId id="698" r:id="rId13"/>
    <p:sldId id="261" r:id="rId14"/>
    <p:sldId id="264" r:id="rId15"/>
    <p:sldId id="289" r:id="rId16"/>
    <p:sldId id="694" r:id="rId17"/>
    <p:sldId id="270" r:id="rId18"/>
    <p:sldId id="276" r:id="rId19"/>
    <p:sldId id="700" r:id="rId20"/>
    <p:sldId id="277" r:id="rId21"/>
    <p:sldId id="291" r:id="rId2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18E"/>
    <a:srgbClr val="FFDF4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raelsson, Johan" userId="cd5bdbed-4b38-41e5-ad5f-5688db6fc8d9" providerId="ADAL" clId="{299D744E-5090-4AD7-A89E-BB255FB30B5A}"/>
    <pc:docChg chg="undo custSel addSld delSld modSld sldOrd">
      <pc:chgData name="Israelsson, Johan" userId="cd5bdbed-4b38-41e5-ad5f-5688db6fc8d9" providerId="ADAL" clId="{299D744E-5090-4AD7-A89E-BB255FB30B5A}" dt="2026-02-22T19:22:19.704" v="2276" actId="2696"/>
      <pc:docMkLst>
        <pc:docMk/>
      </pc:docMkLst>
      <pc:sldChg chg="modSp mod">
        <pc:chgData name="Israelsson, Johan" userId="cd5bdbed-4b38-41e5-ad5f-5688db6fc8d9" providerId="ADAL" clId="{299D744E-5090-4AD7-A89E-BB255FB30B5A}" dt="2026-02-22T16:49:32.093" v="2239" actId="207"/>
        <pc:sldMkLst>
          <pc:docMk/>
          <pc:sldMk cId="394972192" sldId="256"/>
        </pc:sldMkLst>
        <pc:spChg chg="mod">
          <ac:chgData name="Israelsson, Johan" userId="cd5bdbed-4b38-41e5-ad5f-5688db6fc8d9" providerId="ADAL" clId="{299D744E-5090-4AD7-A89E-BB255FB30B5A}" dt="2026-02-22T16:49:28.280" v="2238" actId="207"/>
          <ac:spMkLst>
            <pc:docMk/>
            <pc:sldMk cId="394972192" sldId="256"/>
            <ac:spMk id="2" creationId="{C66C4571-A8C4-4750-9F3F-A6928BC5D84C}"/>
          </ac:spMkLst>
        </pc:spChg>
        <pc:spChg chg="mod">
          <ac:chgData name="Israelsson, Johan" userId="cd5bdbed-4b38-41e5-ad5f-5688db6fc8d9" providerId="ADAL" clId="{299D744E-5090-4AD7-A89E-BB255FB30B5A}" dt="2026-02-22T16:49:32.093" v="2239" actId="207"/>
          <ac:spMkLst>
            <pc:docMk/>
            <pc:sldMk cId="394972192" sldId="256"/>
            <ac:spMk id="3" creationId="{EF05DC05-2CC7-4510-BC01-8F9B2A86FC60}"/>
          </ac:spMkLst>
        </pc:spChg>
      </pc:sldChg>
      <pc:sldChg chg="del mod modShow">
        <pc:chgData name="Israelsson, Johan" userId="cd5bdbed-4b38-41e5-ad5f-5688db6fc8d9" providerId="ADAL" clId="{299D744E-5090-4AD7-A89E-BB255FB30B5A}" dt="2026-02-22T19:22:16.580" v="2275" actId="2696"/>
        <pc:sldMkLst>
          <pc:docMk/>
          <pc:sldMk cId="1288888643" sldId="258"/>
        </pc:sldMkLst>
      </pc:sldChg>
      <pc:sldChg chg="modSp del mod modShow">
        <pc:chgData name="Israelsson, Johan" userId="cd5bdbed-4b38-41e5-ad5f-5688db6fc8d9" providerId="ADAL" clId="{299D744E-5090-4AD7-A89E-BB255FB30B5A}" dt="2026-02-22T19:22:12.019" v="2274" actId="2696"/>
        <pc:sldMkLst>
          <pc:docMk/>
          <pc:sldMk cId="1938273605" sldId="259"/>
        </pc:sldMkLst>
      </pc:sldChg>
      <pc:sldChg chg="modSp mod ord">
        <pc:chgData name="Israelsson, Johan" userId="cd5bdbed-4b38-41e5-ad5f-5688db6fc8d9" providerId="ADAL" clId="{299D744E-5090-4AD7-A89E-BB255FB30B5A}" dt="2026-02-08T08:28:24.887" v="598" actId="20577"/>
        <pc:sldMkLst>
          <pc:docMk/>
          <pc:sldMk cId="676728110" sldId="261"/>
        </pc:sldMkLst>
        <pc:spChg chg="mod">
          <ac:chgData name="Israelsson, Johan" userId="cd5bdbed-4b38-41e5-ad5f-5688db6fc8d9" providerId="ADAL" clId="{299D744E-5090-4AD7-A89E-BB255FB30B5A}" dt="2026-02-08T08:28:24.887" v="598" actId="20577"/>
          <ac:spMkLst>
            <pc:docMk/>
            <pc:sldMk cId="676728110" sldId="261"/>
            <ac:spMk id="2" creationId="{C66C4571-A8C4-4750-9F3F-A6928BC5D84C}"/>
          </ac:spMkLst>
        </pc:spChg>
      </pc:sldChg>
      <pc:sldChg chg="mod modShow">
        <pc:chgData name="Israelsson, Johan" userId="cd5bdbed-4b38-41e5-ad5f-5688db6fc8d9" providerId="ADAL" clId="{299D744E-5090-4AD7-A89E-BB255FB30B5A}" dt="2026-02-08T16:43:59.611" v="618" actId="729"/>
        <pc:sldMkLst>
          <pc:docMk/>
          <pc:sldMk cId="2928644219" sldId="263"/>
        </pc:sldMkLst>
      </pc:sldChg>
      <pc:sldChg chg="mod ord modShow">
        <pc:chgData name="Israelsson, Johan" userId="cd5bdbed-4b38-41e5-ad5f-5688db6fc8d9" providerId="ADAL" clId="{299D744E-5090-4AD7-A89E-BB255FB30B5A}" dt="2026-02-17T09:39:43.959" v="1765"/>
        <pc:sldMkLst>
          <pc:docMk/>
          <pc:sldMk cId="652064672" sldId="264"/>
        </pc:sldMkLst>
      </pc:sldChg>
      <pc:sldChg chg="modSp mod">
        <pc:chgData name="Israelsson, Johan" userId="cd5bdbed-4b38-41e5-ad5f-5688db6fc8d9" providerId="ADAL" clId="{299D744E-5090-4AD7-A89E-BB255FB30B5A}" dt="2026-02-22T16:48:09.804" v="2236" actId="207"/>
        <pc:sldMkLst>
          <pc:docMk/>
          <pc:sldMk cId="2988602422" sldId="266"/>
        </pc:sldMkLst>
        <pc:spChg chg="mod">
          <ac:chgData name="Israelsson, Johan" userId="cd5bdbed-4b38-41e5-ad5f-5688db6fc8d9" providerId="ADAL" clId="{299D744E-5090-4AD7-A89E-BB255FB30B5A}" dt="2026-02-08T15:00:34.589" v="612" actId="20577"/>
          <ac:spMkLst>
            <pc:docMk/>
            <pc:sldMk cId="2988602422" sldId="266"/>
            <ac:spMk id="2" creationId="{C66C4571-A8C4-4750-9F3F-A6928BC5D84C}"/>
          </ac:spMkLst>
        </pc:spChg>
        <pc:spChg chg="mod">
          <ac:chgData name="Israelsson, Johan" userId="cd5bdbed-4b38-41e5-ad5f-5688db6fc8d9" providerId="ADAL" clId="{299D744E-5090-4AD7-A89E-BB255FB30B5A}" dt="2026-02-22T16:48:09.804" v="2236" actId="207"/>
          <ac:spMkLst>
            <pc:docMk/>
            <pc:sldMk cId="2988602422" sldId="266"/>
            <ac:spMk id="8" creationId="{70E507ED-DCE1-4B43-99FD-13AE59CBC1D0}"/>
          </ac:spMkLst>
        </pc:spChg>
      </pc:sldChg>
      <pc:sldChg chg="modSp mod">
        <pc:chgData name="Israelsson, Johan" userId="cd5bdbed-4b38-41e5-ad5f-5688db6fc8d9" providerId="ADAL" clId="{299D744E-5090-4AD7-A89E-BB255FB30B5A}" dt="2026-02-22T19:16:11.189" v="2269" actId="20577"/>
        <pc:sldMkLst>
          <pc:docMk/>
          <pc:sldMk cId="4089833489" sldId="268"/>
        </pc:sldMkLst>
        <pc:spChg chg="mod">
          <ac:chgData name="Israelsson, Johan" userId="cd5bdbed-4b38-41e5-ad5f-5688db6fc8d9" providerId="ADAL" clId="{299D744E-5090-4AD7-A89E-BB255FB30B5A}" dt="2026-02-22T19:16:11.189" v="2269" actId="20577"/>
          <ac:spMkLst>
            <pc:docMk/>
            <pc:sldMk cId="4089833489" sldId="268"/>
            <ac:spMk id="2" creationId="{C66C4571-A8C4-4750-9F3F-A6928BC5D84C}"/>
          </ac:spMkLst>
        </pc:spChg>
        <pc:spChg chg="mod">
          <ac:chgData name="Israelsson, Johan" userId="cd5bdbed-4b38-41e5-ad5f-5688db6fc8d9" providerId="ADAL" clId="{299D744E-5090-4AD7-A89E-BB255FB30B5A}" dt="2026-02-22T16:47:56.762" v="2235" actId="207"/>
          <ac:spMkLst>
            <pc:docMk/>
            <pc:sldMk cId="4089833489" sldId="268"/>
            <ac:spMk id="8" creationId="{70E507ED-DCE1-4B43-99FD-13AE59CBC1D0}"/>
          </ac:spMkLst>
        </pc:spChg>
      </pc:sldChg>
      <pc:sldChg chg="addSp delSp modSp mod ord">
        <pc:chgData name="Israelsson, Johan" userId="cd5bdbed-4b38-41e5-ad5f-5688db6fc8d9" providerId="ADAL" clId="{299D744E-5090-4AD7-A89E-BB255FB30B5A}" dt="2026-02-22T16:40:22.031" v="2209" actId="20577"/>
        <pc:sldMkLst>
          <pc:docMk/>
          <pc:sldMk cId="4038612913" sldId="269"/>
        </pc:sldMkLst>
        <pc:spChg chg="mod">
          <ac:chgData name="Israelsson, Johan" userId="cd5bdbed-4b38-41e5-ad5f-5688db6fc8d9" providerId="ADAL" clId="{299D744E-5090-4AD7-A89E-BB255FB30B5A}" dt="2026-02-22T16:40:22.031" v="2209" actId="20577"/>
          <ac:spMkLst>
            <pc:docMk/>
            <pc:sldMk cId="4038612913" sldId="269"/>
            <ac:spMk id="2" creationId="{C66C4571-A8C4-4750-9F3F-A6928BC5D84C}"/>
          </ac:spMkLst>
        </pc:spChg>
      </pc:sldChg>
      <pc:sldChg chg="modSp mod ord modShow">
        <pc:chgData name="Israelsson, Johan" userId="cd5bdbed-4b38-41e5-ad5f-5688db6fc8d9" providerId="ADAL" clId="{299D744E-5090-4AD7-A89E-BB255FB30B5A}" dt="2026-02-22T16:46:37.236" v="2226" actId="207"/>
        <pc:sldMkLst>
          <pc:docMk/>
          <pc:sldMk cId="523591816" sldId="270"/>
        </pc:sldMkLst>
        <pc:spChg chg="mod">
          <ac:chgData name="Israelsson, Johan" userId="cd5bdbed-4b38-41e5-ad5f-5688db6fc8d9" providerId="ADAL" clId="{299D744E-5090-4AD7-A89E-BB255FB30B5A}" dt="2026-02-17T07:45:59.535" v="1722" actId="255"/>
          <ac:spMkLst>
            <pc:docMk/>
            <pc:sldMk cId="523591816" sldId="270"/>
            <ac:spMk id="2" creationId="{C66C4571-A8C4-4750-9F3F-A6928BC5D84C}"/>
          </ac:spMkLst>
        </pc:spChg>
        <pc:spChg chg="mod">
          <ac:chgData name="Israelsson, Johan" userId="cd5bdbed-4b38-41e5-ad5f-5688db6fc8d9" providerId="ADAL" clId="{299D744E-5090-4AD7-A89E-BB255FB30B5A}" dt="2026-02-22T16:46:37.236" v="2226" actId="207"/>
          <ac:spMkLst>
            <pc:docMk/>
            <pc:sldMk cId="523591816" sldId="270"/>
            <ac:spMk id="8" creationId="{70E507ED-DCE1-4B43-99FD-13AE59CBC1D0}"/>
          </ac:spMkLst>
        </pc:spChg>
      </pc:sldChg>
      <pc:sldChg chg="del">
        <pc:chgData name="Israelsson, Johan" userId="cd5bdbed-4b38-41e5-ad5f-5688db6fc8d9" providerId="ADAL" clId="{299D744E-5090-4AD7-A89E-BB255FB30B5A}" dt="2026-02-22T19:17:08.659" v="2271" actId="47"/>
        <pc:sldMkLst>
          <pc:docMk/>
          <pc:sldMk cId="2206418370" sldId="274"/>
        </pc:sldMkLst>
      </pc:sldChg>
      <pc:sldChg chg="modSp mod ord modNotesTx">
        <pc:chgData name="Israelsson, Johan" userId="cd5bdbed-4b38-41e5-ad5f-5688db6fc8d9" providerId="ADAL" clId="{299D744E-5090-4AD7-A89E-BB255FB30B5A}" dt="2026-02-22T19:14:35.243" v="2240" actId="20577"/>
        <pc:sldMkLst>
          <pc:docMk/>
          <pc:sldMk cId="1620059004" sldId="275"/>
        </pc:sldMkLst>
        <pc:spChg chg="mod">
          <ac:chgData name="Israelsson, Johan" userId="cd5bdbed-4b38-41e5-ad5f-5688db6fc8d9" providerId="ADAL" clId="{299D744E-5090-4AD7-A89E-BB255FB30B5A}" dt="2026-02-17T07:50:10.986" v="1761" actId="1076"/>
          <ac:spMkLst>
            <pc:docMk/>
            <pc:sldMk cId="1620059004" sldId="275"/>
            <ac:spMk id="2" creationId="{C66C4571-A8C4-4750-9F3F-A6928BC5D84C}"/>
          </ac:spMkLst>
        </pc:spChg>
        <pc:spChg chg="mod">
          <ac:chgData name="Israelsson, Johan" userId="cd5bdbed-4b38-41e5-ad5f-5688db6fc8d9" providerId="ADAL" clId="{299D744E-5090-4AD7-A89E-BB255FB30B5A}" dt="2026-02-22T16:48:16.221" v="2237" actId="207"/>
          <ac:spMkLst>
            <pc:docMk/>
            <pc:sldMk cId="1620059004" sldId="275"/>
            <ac:spMk id="8" creationId="{70E507ED-DCE1-4B43-99FD-13AE59CBC1D0}"/>
          </ac:spMkLst>
        </pc:spChg>
        <pc:picChg chg="mod">
          <ac:chgData name="Israelsson, Johan" userId="cd5bdbed-4b38-41e5-ad5f-5688db6fc8d9" providerId="ADAL" clId="{299D744E-5090-4AD7-A89E-BB255FB30B5A}" dt="2026-02-16T19:57:54.282" v="635" actId="1076"/>
          <ac:picMkLst>
            <pc:docMk/>
            <pc:sldMk cId="1620059004" sldId="275"/>
            <ac:picMk id="5" creationId="{8BB43372-E304-43C1-9197-AC64104FBBEF}"/>
          </ac:picMkLst>
        </pc:picChg>
      </pc:sldChg>
      <pc:sldChg chg="mod modShow">
        <pc:chgData name="Israelsson, Johan" userId="cd5bdbed-4b38-41e5-ad5f-5688db6fc8d9" providerId="ADAL" clId="{299D744E-5090-4AD7-A89E-BB255FB30B5A}" dt="2026-02-08T07:50:57.088" v="515" actId="729"/>
        <pc:sldMkLst>
          <pc:docMk/>
          <pc:sldMk cId="1575941045" sldId="276"/>
        </pc:sldMkLst>
      </pc:sldChg>
      <pc:sldChg chg="ord">
        <pc:chgData name="Israelsson, Johan" userId="cd5bdbed-4b38-41e5-ad5f-5688db6fc8d9" providerId="ADAL" clId="{299D744E-5090-4AD7-A89E-BB255FB30B5A}" dt="2026-02-08T08:07:05.512" v="553"/>
        <pc:sldMkLst>
          <pc:docMk/>
          <pc:sldMk cId="3674966384" sldId="277"/>
        </pc:sldMkLst>
      </pc:sldChg>
      <pc:sldChg chg="del mod modShow">
        <pc:chgData name="Israelsson, Johan" userId="cd5bdbed-4b38-41e5-ad5f-5688db6fc8d9" providerId="ADAL" clId="{299D744E-5090-4AD7-A89E-BB255FB30B5A}" dt="2026-02-22T19:22:04.853" v="2272" actId="2696"/>
        <pc:sldMkLst>
          <pc:docMk/>
          <pc:sldMk cId="2040009715" sldId="281"/>
        </pc:sldMkLst>
      </pc:sldChg>
      <pc:sldChg chg="del mod modShow">
        <pc:chgData name="Israelsson, Johan" userId="cd5bdbed-4b38-41e5-ad5f-5688db6fc8d9" providerId="ADAL" clId="{299D744E-5090-4AD7-A89E-BB255FB30B5A}" dt="2026-02-22T19:22:19.704" v="2276" actId="2696"/>
        <pc:sldMkLst>
          <pc:docMk/>
          <pc:sldMk cId="2579233278" sldId="284"/>
        </pc:sldMkLst>
      </pc:sldChg>
      <pc:sldChg chg="add del mod ord modShow">
        <pc:chgData name="Israelsson, Johan" userId="cd5bdbed-4b38-41e5-ad5f-5688db6fc8d9" providerId="ADAL" clId="{299D744E-5090-4AD7-A89E-BB255FB30B5A}" dt="2026-02-22T19:17:02.660" v="2270" actId="2696"/>
        <pc:sldMkLst>
          <pc:docMk/>
          <pc:sldMk cId="3250510473" sldId="286"/>
        </pc:sldMkLst>
      </pc:sldChg>
      <pc:sldChg chg="del mod modShow">
        <pc:chgData name="Israelsson, Johan" userId="cd5bdbed-4b38-41e5-ad5f-5688db6fc8d9" providerId="ADAL" clId="{299D744E-5090-4AD7-A89E-BB255FB30B5A}" dt="2026-02-22T19:22:08.539" v="2273" actId="2696"/>
        <pc:sldMkLst>
          <pc:docMk/>
          <pc:sldMk cId="2262671469" sldId="287"/>
        </pc:sldMkLst>
      </pc:sldChg>
      <pc:sldChg chg="modSp add mod ord modShow">
        <pc:chgData name="Israelsson, Johan" userId="cd5bdbed-4b38-41e5-ad5f-5688db6fc8d9" providerId="ADAL" clId="{299D744E-5090-4AD7-A89E-BB255FB30B5A}" dt="2026-02-22T16:46:56.950" v="2229" actId="207"/>
        <pc:sldMkLst>
          <pc:docMk/>
          <pc:sldMk cId="2578714987" sldId="289"/>
        </pc:sldMkLst>
        <pc:spChg chg="mod">
          <ac:chgData name="Israelsson, Johan" userId="cd5bdbed-4b38-41e5-ad5f-5688db6fc8d9" providerId="ADAL" clId="{299D744E-5090-4AD7-A89E-BB255FB30B5A}" dt="2026-02-22T16:46:56.950" v="2229" actId="207"/>
          <ac:spMkLst>
            <pc:docMk/>
            <pc:sldMk cId="2578714987" sldId="289"/>
            <ac:spMk id="10" creationId="{43514F32-8B41-9BF2-894F-AC4694977512}"/>
          </ac:spMkLst>
        </pc:spChg>
      </pc:sldChg>
      <pc:sldChg chg="add mod ord modShow">
        <pc:chgData name="Israelsson, Johan" userId="cd5bdbed-4b38-41e5-ad5f-5688db6fc8d9" providerId="ADAL" clId="{299D744E-5090-4AD7-A89E-BB255FB30B5A}" dt="2026-02-08T15:04:10.418" v="613" actId="729"/>
        <pc:sldMkLst>
          <pc:docMk/>
          <pc:sldMk cId="1363799583" sldId="291"/>
        </pc:sldMkLst>
      </pc:sldChg>
      <pc:sldChg chg="addSp delSp modSp add mod ord">
        <pc:chgData name="Israelsson, Johan" userId="cd5bdbed-4b38-41e5-ad5f-5688db6fc8d9" providerId="ADAL" clId="{299D744E-5090-4AD7-A89E-BB255FB30B5A}" dt="2026-02-22T16:47:51.583" v="2234" actId="207"/>
        <pc:sldMkLst>
          <pc:docMk/>
          <pc:sldMk cId="216244316" sldId="292"/>
        </pc:sldMkLst>
        <pc:spChg chg="add mod">
          <ac:chgData name="Israelsson, Johan" userId="cd5bdbed-4b38-41e5-ad5f-5688db6fc8d9" providerId="ADAL" clId="{299D744E-5090-4AD7-A89E-BB255FB30B5A}" dt="2026-02-22T16:47:51.583" v="2234" actId="207"/>
          <ac:spMkLst>
            <pc:docMk/>
            <pc:sldMk cId="216244316" sldId="292"/>
            <ac:spMk id="4" creationId="{31328091-F822-5B9C-B3B8-03D09F4D4B33}"/>
          </ac:spMkLst>
        </pc:spChg>
        <pc:picChg chg="add mod modCrop">
          <ac:chgData name="Israelsson, Johan" userId="cd5bdbed-4b38-41e5-ad5f-5688db6fc8d9" providerId="ADAL" clId="{299D744E-5090-4AD7-A89E-BB255FB30B5A}" dt="2026-02-07T16:44:58.883" v="467" actId="14100"/>
          <ac:picMkLst>
            <pc:docMk/>
            <pc:sldMk cId="216244316" sldId="292"/>
            <ac:picMk id="2" creationId="{8746835C-BA87-99B2-757F-62C9A0C2CE8F}"/>
          </ac:picMkLst>
        </pc:picChg>
      </pc:sldChg>
      <pc:sldChg chg="addSp delSp modSp add mod ord">
        <pc:chgData name="Israelsson, Johan" userId="cd5bdbed-4b38-41e5-ad5f-5688db6fc8d9" providerId="ADAL" clId="{299D744E-5090-4AD7-A89E-BB255FB30B5A}" dt="2026-02-22T16:47:42.883" v="2233" actId="207"/>
        <pc:sldMkLst>
          <pc:docMk/>
          <pc:sldMk cId="2931122272" sldId="691"/>
        </pc:sldMkLst>
        <pc:spChg chg="add mod">
          <ac:chgData name="Israelsson, Johan" userId="cd5bdbed-4b38-41e5-ad5f-5688db6fc8d9" providerId="ADAL" clId="{299D744E-5090-4AD7-A89E-BB255FB30B5A}" dt="2026-02-08T07:45:08.935" v="500" actId="1076"/>
          <ac:spMkLst>
            <pc:docMk/>
            <pc:sldMk cId="2931122272" sldId="691"/>
            <ac:spMk id="3" creationId="{B53D68D9-1F0E-9C58-8079-66924510C90A}"/>
          </ac:spMkLst>
        </pc:spChg>
        <pc:spChg chg="add mod">
          <ac:chgData name="Israelsson, Johan" userId="cd5bdbed-4b38-41e5-ad5f-5688db6fc8d9" providerId="ADAL" clId="{299D744E-5090-4AD7-A89E-BB255FB30B5A}" dt="2026-02-08T07:53:49.855" v="525"/>
          <ac:spMkLst>
            <pc:docMk/>
            <pc:sldMk cId="2931122272" sldId="691"/>
            <ac:spMk id="4" creationId="{7A2A35AD-79B2-BD59-E917-852A3A54DC51}"/>
          </ac:spMkLst>
        </pc:spChg>
        <pc:spChg chg="add mod">
          <ac:chgData name="Israelsson, Johan" userId="cd5bdbed-4b38-41e5-ad5f-5688db6fc8d9" providerId="ADAL" clId="{299D744E-5090-4AD7-A89E-BB255FB30B5A}" dt="2026-02-07T16:14:23.134" v="432" actId="2711"/>
          <ac:spMkLst>
            <pc:docMk/>
            <pc:sldMk cId="2931122272" sldId="691"/>
            <ac:spMk id="6" creationId="{EB02D9F0-BF94-CCD1-BE7A-7D8C74B5658F}"/>
          </ac:spMkLst>
        </pc:spChg>
        <pc:spChg chg="add mod">
          <ac:chgData name="Israelsson, Johan" userId="cd5bdbed-4b38-41e5-ad5f-5688db6fc8d9" providerId="ADAL" clId="{299D744E-5090-4AD7-A89E-BB255FB30B5A}" dt="2026-02-17T06:05:36.728" v="683" actId="2711"/>
          <ac:spMkLst>
            <pc:docMk/>
            <pc:sldMk cId="2931122272" sldId="691"/>
            <ac:spMk id="12" creationId="{B68C49CA-E850-6193-9852-A533DD20684B}"/>
          </ac:spMkLst>
        </pc:spChg>
        <pc:spChg chg="add mod">
          <ac:chgData name="Israelsson, Johan" userId="cd5bdbed-4b38-41e5-ad5f-5688db6fc8d9" providerId="ADAL" clId="{299D744E-5090-4AD7-A89E-BB255FB30B5A}" dt="2026-02-22T16:47:42.883" v="2233" actId="207"/>
          <ac:spMkLst>
            <pc:docMk/>
            <pc:sldMk cId="2931122272" sldId="691"/>
            <ac:spMk id="13" creationId="{266409EA-AE41-CDA5-113B-CDC01DB6D3F6}"/>
          </ac:spMkLst>
        </pc:spChg>
        <pc:picChg chg="add mod">
          <ac:chgData name="Israelsson, Johan" userId="cd5bdbed-4b38-41e5-ad5f-5688db6fc8d9" providerId="ADAL" clId="{299D744E-5090-4AD7-A89E-BB255FB30B5A}" dt="2026-02-08T07:54:00.902" v="526" actId="14100"/>
          <ac:picMkLst>
            <pc:docMk/>
            <pc:sldMk cId="2931122272" sldId="691"/>
            <ac:picMk id="17" creationId="{69001C06-9A0A-7F82-BD0F-F589C116E9CC}"/>
          </ac:picMkLst>
        </pc:picChg>
      </pc:sldChg>
      <pc:sldChg chg="addSp modSp add mod ord">
        <pc:chgData name="Israelsson, Johan" userId="cd5bdbed-4b38-41e5-ad5f-5688db6fc8d9" providerId="ADAL" clId="{299D744E-5090-4AD7-A89E-BB255FB30B5A}" dt="2026-02-22T16:45:59.674" v="2222" actId="207"/>
        <pc:sldMkLst>
          <pc:docMk/>
          <pc:sldMk cId="4244200875" sldId="694"/>
        </pc:sldMkLst>
        <pc:spChg chg="mod">
          <ac:chgData name="Israelsson, Johan" userId="cd5bdbed-4b38-41e5-ad5f-5688db6fc8d9" providerId="ADAL" clId="{299D744E-5090-4AD7-A89E-BB255FB30B5A}" dt="2026-02-22T16:45:59.674" v="2222" actId="207"/>
          <ac:spMkLst>
            <pc:docMk/>
            <pc:sldMk cId="4244200875" sldId="694"/>
            <ac:spMk id="10" creationId="{954D7BD4-2853-FC90-AC63-1C93E16A7117}"/>
          </ac:spMkLst>
        </pc:spChg>
        <pc:picChg chg="add mod">
          <ac:chgData name="Israelsson, Johan" userId="cd5bdbed-4b38-41e5-ad5f-5688db6fc8d9" providerId="ADAL" clId="{299D744E-5090-4AD7-A89E-BB255FB30B5A}" dt="2026-02-22T16:43:30.982" v="2216" actId="1076"/>
          <ac:picMkLst>
            <pc:docMk/>
            <pc:sldMk cId="4244200875" sldId="694"/>
            <ac:picMk id="2" creationId="{3096EF2D-E95E-1BB4-8C18-EF20371E70A9}"/>
          </ac:picMkLst>
        </pc:picChg>
      </pc:sldChg>
      <pc:sldChg chg="delSp modSp add mod">
        <pc:chgData name="Israelsson, Johan" userId="cd5bdbed-4b38-41e5-ad5f-5688db6fc8d9" providerId="ADAL" clId="{299D744E-5090-4AD7-A89E-BB255FB30B5A}" dt="2026-02-17T06:59:03.369" v="1355" actId="122"/>
        <pc:sldMkLst>
          <pc:docMk/>
          <pc:sldMk cId="425141694" sldId="696"/>
        </pc:sldMkLst>
        <pc:spChg chg="mod">
          <ac:chgData name="Israelsson, Johan" userId="cd5bdbed-4b38-41e5-ad5f-5688db6fc8d9" providerId="ADAL" clId="{299D744E-5090-4AD7-A89E-BB255FB30B5A}" dt="2026-02-17T06:15:48.252" v="728" actId="1076"/>
          <ac:spMkLst>
            <pc:docMk/>
            <pc:sldMk cId="425141694" sldId="696"/>
            <ac:spMk id="2" creationId="{000C894A-5FFC-4CB5-2225-9AFBE28EE800}"/>
          </ac:spMkLst>
        </pc:spChg>
        <pc:spChg chg="mod">
          <ac:chgData name="Israelsson, Johan" userId="cd5bdbed-4b38-41e5-ad5f-5688db6fc8d9" providerId="ADAL" clId="{299D744E-5090-4AD7-A89E-BB255FB30B5A}" dt="2026-02-17T06:59:03.369" v="1355" actId="122"/>
          <ac:spMkLst>
            <pc:docMk/>
            <pc:sldMk cId="425141694" sldId="696"/>
            <ac:spMk id="8" creationId="{AD27C8B6-2DF1-A1D0-FADE-7B2781B000B8}"/>
          </ac:spMkLst>
        </pc:spChg>
      </pc:sldChg>
      <pc:sldChg chg="addSp delSp modSp add mod modShow">
        <pc:chgData name="Israelsson, Johan" userId="cd5bdbed-4b38-41e5-ad5f-5688db6fc8d9" providerId="ADAL" clId="{299D744E-5090-4AD7-A89E-BB255FB30B5A}" dt="2026-02-22T16:47:32.852" v="2232" actId="207"/>
        <pc:sldMkLst>
          <pc:docMk/>
          <pc:sldMk cId="2750117088" sldId="697"/>
        </pc:sldMkLst>
        <pc:spChg chg="add mod">
          <ac:chgData name="Israelsson, Johan" userId="cd5bdbed-4b38-41e5-ad5f-5688db6fc8d9" providerId="ADAL" clId="{299D744E-5090-4AD7-A89E-BB255FB30B5A}" dt="2026-02-22T16:47:32.852" v="2232" actId="207"/>
          <ac:spMkLst>
            <pc:docMk/>
            <pc:sldMk cId="2750117088" sldId="697"/>
            <ac:spMk id="3" creationId="{ED14299B-2CAA-068F-F2E1-56D4CB143EA6}"/>
          </ac:spMkLst>
        </pc:spChg>
        <pc:spChg chg="mod">
          <ac:chgData name="Israelsson, Johan" userId="cd5bdbed-4b38-41e5-ad5f-5688db6fc8d9" providerId="ADAL" clId="{299D744E-5090-4AD7-A89E-BB255FB30B5A}" dt="2026-02-17T07:09:22.822" v="1485" actId="27636"/>
          <ac:spMkLst>
            <pc:docMk/>
            <pc:sldMk cId="2750117088" sldId="697"/>
            <ac:spMk id="9" creationId="{8609D260-3704-8607-5C30-8DFF062B9EE2}"/>
          </ac:spMkLst>
        </pc:spChg>
        <pc:picChg chg="add mod">
          <ac:chgData name="Israelsson, Johan" userId="cd5bdbed-4b38-41e5-ad5f-5688db6fc8d9" providerId="ADAL" clId="{299D744E-5090-4AD7-A89E-BB255FB30B5A}" dt="2026-02-17T07:44:44.473" v="1720" actId="1076"/>
          <ac:picMkLst>
            <pc:docMk/>
            <pc:sldMk cId="2750117088" sldId="697"/>
            <ac:picMk id="4" creationId="{1BF731EA-611D-8F8F-CB6B-3366BCA8FF04}"/>
          </ac:picMkLst>
        </pc:picChg>
      </pc:sldChg>
      <pc:sldChg chg="addSp delSp modSp add mod ord modShow">
        <pc:chgData name="Israelsson, Johan" userId="cd5bdbed-4b38-41e5-ad5f-5688db6fc8d9" providerId="ADAL" clId="{299D744E-5090-4AD7-A89E-BB255FB30B5A}" dt="2026-02-22T16:47:10.323" v="2230" actId="207"/>
        <pc:sldMkLst>
          <pc:docMk/>
          <pc:sldMk cId="907108380" sldId="698"/>
        </pc:sldMkLst>
        <pc:spChg chg="add mod">
          <ac:chgData name="Israelsson, Johan" userId="cd5bdbed-4b38-41e5-ad5f-5688db6fc8d9" providerId="ADAL" clId="{299D744E-5090-4AD7-A89E-BB255FB30B5A}" dt="2026-02-22T16:47:10.323" v="2230" actId="207"/>
          <ac:spMkLst>
            <pc:docMk/>
            <pc:sldMk cId="907108380" sldId="698"/>
            <ac:spMk id="3" creationId="{1ED69696-2EC9-9EA9-8241-7C3A4DB6A2A7}"/>
          </ac:spMkLst>
        </pc:spChg>
        <pc:spChg chg="add mod">
          <ac:chgData name="Israelsson, Johan" userId="cd5bdbed-4b38-41e5-ad5f-5688db6fc8d9" providerId="ADAL" clId="{299D744E-5090-4AD7-A89E-BB255FB30B5A}" dt="2026-02-17T07:44:32.157" v="1717" actId="1076"/>
          <ac:spMkLst>
            <pc:docMk/>
            <pc:sldMk cId="907108380" sldId="698"/>
            <ac:spMk id="12" creationId="{1D5781BB-F17C-BE36-66B3-EE0B0C8468CB}"/>
          </ac:spMkLst>
        </pc:spChg>
        <pc:picChg chg="add mod">
          <ac:chgData name="Israelsson, Johan" userId="cd5bdbed-4b38-41e5-ad5f-5688db6fc8d9" providerId="ADAL" clId="{299D744E-5090-4AD7-A89E-BB255FB30B5A}" dt="2026-02-17T07:44:35.418" v="1718" actId="1076"/>
          <ac:picMkLst>
            <pc:docMk/>
            <pc:sldMk cId="907108380" sldId="698"/>
            <ac:picMk id="6" creationId="{9BB3BFE7-33C5-7CEB-CDCE-A6FE327A6FD0}"/>
          </ac:picMkLst>
        </pc:picChg>
      </pc:sldChg>
      <pc:sldChg chg="addSp delSp modSp add mod modShow">
        <pc:chgData name="Israelsson, Johan" userId="cd5bdbed-4b38-41e5-ad5f-5688db6fc8d9" providerId="ADAL" clId="{299D744E-5090-4AD7-A89E-BB255FB30B5A}" dt="2026-02-22T16:47:23.293" v="2231" actId="207"/>
        <pc:sldMkLst>
          <pc:docMk/>
          <pc:sldMk cId="941747887" sldId="699"/>
        </pc:sldMkLst>
        <pc:spChg chg="add mod">
          <ac:chgData name="Israelsson, Johan" userId="cd5bdbed-4b38-41e5-ad5f-5688db6fc8d9" providerId="ADAL" clId="{299D744E-5090-4AD7-A89E-BB255FB30B5A}" dt="2026-02-22T16:47:23.293" v="2231" actId="207"/>
          <ac:spMkLst>
            <pc:docMk/>
            <pc:sldMk cId="941747887" sldId="699"/>
            <ac:spMk id="4" creationId="{0033C224-4CF7-0663-DA62-85CA080E3B28}"/>
          </ac:spMkLst>
        </pc:spChg>
        <pc:spChg chg="mod">
          <ac:chgData name="Israelsson, Johan" userId="cd5bdbed-4b38-41e5-ad5f-5688db6fc8d9" providerId="ADAL" clId="{299D744E-5090-4AD7-A89E-BB255FB30B5A}" dt="2026-02-17T07:40:29.298" v="1598" actId="20577"/>
          <ac:spMkLst>
            <pc:docMk/>
            <pc:sldMk cId="941747887" sldId="699"/>
            <ac:spMk id="10" creationId="{0489D640-AA6C-FABE-E7A4-831E50767844}"/>
          </ac:spMkLst>
        </pc:spChg>
        <pc:picChg chg="add mod">
          <ac:chgData name="Israelsson, Johan" userId="cd5bdbed-4b38-41e5-ad5f-5688db6fc8d9" providerId="ADAL" clId="{299D744E-5090-4AD7-A89E-BB255FB30B5A}" dt="2026-02-17T07:44:38.911" v="1719" actId="1076"/>
          <ac:picMkLst>
            <pc:docMk/>
            <pc:sldMk cId="941747887" sldId="699"/>
            <ac:picMk id="2" creationId="{FF6CE7F8-E42C-5632-9E62-F9F9DB1CDB51}"/>
          </ac:picMkLst>
        </pc:picChg>
      </pc:sldChg>
      <pc:sldChg chg="modSp add mod modShow">
        <pc:chgData name="Israelsson, Johan" userId="cd5bdbed-4b38-41e5-ad5f-5688db6fc8d9" providerId="ADAL" clId="{299D744E-5090-4AD7-A89E-BB255FB30B5A}" dt="2026-02-22T16:42:01.831" v="2211" actId="729"/>
        <pc:sldMkLst>
          <pc:docMk/>
          <pc:sldMk cId="4137801771" sldId="700"/>
        </pc:sldMkLst>
        <pc:spChg chg="mod">
          <ac:chgData name="Israelsson, Johan" userId="cd5bdbed-4b38-41e5-ad5f-5688db6fc8d9" providerId="ADAL" clId="{299D744E-5090-4AD7-A89E-BB255FB30B5A}" dt="2026-02-21T19:46:47.567" v="1809" actId="20577"/>
          <ac:spMkLst>
            <pc:docMk/>
            <pc:sldMk cId="4137801771" sldId="700"/>
            <ac:spMk id="8" creationId="{950D3B73-3C0D-91FA-6D70-2D4E762F058C}"/>
          </ac:spMkLst>
        </pc:spChg>
        <pc:spChg chg="mod">
          <ac:chgData name="Israelsson, Johan" userId="cd5bdbed-4b38-41e5-ad5f-5688db6fc8d9" providerId="ADAL" clId="{299D744E-5090-4AD7-A89E-BB255FB30B5A}" dt="2026-02-21T19:47:25.759" v="1814" actId="20577"/>
          <ac:spMkLst>
            <pc:docMk/>
            <pc:sldMk cId="4137801771" sldId="700"/>
            <ac:spMk id="10" creationId="{B75A0181-560D-7565-9B48-E6333C968512}"/>
          </ac:spMkLst>
        </pc:spChg>
      </pc:sldChg>
      <pc:sldMasterChg chg="delSldLayout">
        <pc:chgData name="Israelsson, Johan" userId="cd5bdbed-4b38-41e5-ad5f-5688db6fc8d9" providerId="ADAL" clId="{299D744E-5090-4AD7-A89E-BB255FB30B5A}" dt="2026-02-07T16:16:50.829" v="448" actId="47"/>
        <pc:sldMasterMkLst>
          <pc:docMk/>
          <pc:sldMasterMk cId="3142813879"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BF9E6C-3F07-48A4-9502-9D3268DF28F7}" type="datetimeFigureOut">
              <a:rPr lang="sv-SE" smtClean="0"/>
              <a:t>2026-02-22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2D1DE-B026-4E6A-AD28-936B44AA51B8}" type="slidenum">
              <a:rPr lang="sv-SE" smtClean="0"/>
              <a:t>‹#›</a:t>
            </a:fld>
            <a:endParaRPr lang="sv-SE"/>
          </a:p>
        </p:txBody>
      </p:sp>
    </p:spTree>
    <p:extLst>
      <p:ext uri="{BB962C8B-B14F-4D97-AF65-F5344CB8AC3E}">
        <p14:creationId xmlns:p14="http://schemas.microsoft.com/office/powerpoint/2010/main" val="1083037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102D1DE-B026-4E6A-AD28-936B44AA51B8}" type="slidenum">
              <a:rPr lang="sv-SE" smtClean="0"/>
              <a:t>1</a:t>
            </a:fld>
            <a:endParaRPr lang="sv-SE"/>
          </a:p>
        </p:txBody>
      </p:sp>
    </p:spTree>
    <p:extLst>
      <p:ext uri="{BB962C8B-B14F-4D97-AF65-F5344CB8AC3E}">
        <p14:creationId xmlns:p14="http://schemas.microsoft.com/office/powerpoint/2010/main" val="247994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t>
            </a:r>
          </a:p>
        </p:txBody>
      </p:sp>
      <p:sp>
        <p:nvSpPr>
          <p:cNvPr id="4" name="Platshållare för bildnummer 3"/>
          <p:cNvSpPr>
            <a:spLocks noGrp="1"/>
          </p:cNvSpPr>
          <p:nvPr>
            <p:ph type="sldNum" sz="quarter" idx="5"/>
          </p:nvPr>
        </p:nvSpPr>
        <p:spPr/>
        <p:txBody>
          <a:bodyPr/>
          <a:lstStyle/>
          <a:p>
            <a:fld id="{8102D1DE-B026-4E6A-AD28-936B44AA51B8}" type="slidenum">
              <a:rPr lang="sv-SE" smtClean="0"/>
              <a:t>3</a:t>
            </a:fld>
            <a:endParaRPr lang="sv-SE"/>
          </a:p>
        </p:txBody>
      </p:sp>
    </p:spTree>
    <p:extLst>
      <p:ext uri="{BB962C8B-B14F-4D97-AF65-F5344CB8AC3E}">
        <p14:creationId xmlns:p14="http://schemas.microsoft.com/office/powerpoint/2010/main" val="3464298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102D1DE-B026-4E6A-AD28-936B44AA51B8}" type="slidenum">
              <a:rPr lang="sv-SE" smtClean="0"/>
              <a:t>5</a:t>
            </a:fld>
            <a:endParaRPr lang="sv-SE"/>
          </a:p>
        </p:txBody>
      </p:sp>
    </p:spTree>
    <p:extLst>
      <p:ext uri="{BB962C8B-B14F-4D97-AF65-F5344CB8AC3E}">
        <p14:creationId xmlns:p14="http://schemas.microsoft.com/office/powerpoint/2010/main" val="3132874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20CD-AA11-A6F1-74E0-DF4071A9CAA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ABCC81C-DE63-CBD9-732D-A7044A00B1B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2B3160A-797B-BC47-208A-BC6E057F511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D7D6D7D2-0FB9-12EA-4E19-A34C36920DEC}"/>
              </a:ext>
            </a:extLst>
          </p:cNvPr>
          <p:cNvSpPr>
            <a:spLocks noGrp="1"/>
          </p:cNvSpPr>
          <p:nvPr>
            <p:ph type="sldNum" sz="quarter" idx="5"/>
          </p:nvPr>
        </p:nvSpPr>
        <p:spPr/>
        <p:txBody>
          <a:bodyPr/>
          <a:lstStyle/>
          <a:p>
            <a:fld id="{8102D1DE-B026-4E6A-AD28-936B44AA51B8}" type="slidenum">
              <a:rPr lang="sv-SE" smtClean="0"/>
              <a:t>7</a:t>
            </a:fld>
            <a:endParaRPr lang="sv-SE"/>
          </a:p>
        </p:txBody>
      </p:sp>
    </p:spTree>
    <p:extLst>
      <p:ext uri="{BB962C8B-B14F-4D97-AF65-F5344CB8AC3E}">
        <p14:creationId xmlns:p14="http://schemas.microsoft.com/office/powerpoint/2010/main" val="905937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102D1DE-B026-4E6A-AD28-936B44AA51B8}" type="slidenum">
              <a:rPr lang="sv-SE" smtClean="0"/>
              <a:t>11</a:t>
            </a:fld>
            <a:endParaRPr lang="sv-SE"/>
          </a:p>
        </p:txBody>
      </p:sp>
    </p:spTree>
    <p:extLst>
      <p:ext uri="{BB962C8B-B14F-4D97-AF65-F5344CB8AC3E}">
        <p14:creationId xmlns:p14="http://schemas.microsoft.com/office/powerpoint/2010/main" val="459744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dirty="0">
                <a:solidFill>
                  <a:schemeClr val="tx1"/>
                </a:solidFill>
                <a:effectLst/>
                <a:latin typeface="+mn-lt"/>
                <a:ea typeface="+mn-ea"/>
                <a:cs typeface="+mn-cs"/>
              </a:rPr>
              <a:t>Heja på alla</a:t>
            </a:r>
          </a:p>
          <a:p>
            <a:r>
              <a:rPr lang="sv-SE" sz="1200" b="0" i="0" kern="1200" dirty="0">
                <a:solidFill>
                  <a:schemeClr val="tx1"/>
                </a:solidFill>
                <a:effectLst/>
                <a:latin typeface="+mn-lt"/>
                <a:ea typeface="+mn-ea"/>
                <a:cs typeface="+mn-cs"/>
              </a:rPr>
              <a:t>Peppa varandra genom att heja, skrika, spela musik, sjunga hejarramsor, och springa bredvid spåret.</a:t>
            </a:r>
          </a:p>
          <a:p>
            <a:r>
              <a:rPr lang="sv-SE" sz="1200" b="0" i="0" kern="1200" dirty="0">
                <a:solidFill>
                  <a:schemeClr val="tx1"/>
                </a:solidFill>
                <a:effectLst/>
                <a:latin typeface="+mn-lt"/>
                <a:ea typeface="+mn-ea"/>
                <a:cs typeface="+mn-cs"/>
              </a:rPr>
              <a:t>Heja på och ge samma energi till alla oavsett hur fort man åker.</a:t>
            </a:r>
          </a:p>
          <a:p>
            <a:r>
              <a:rPr lang="sv-SE" sz="1200" b="0" i="0" kern="1200" dirty="0">
                <a:solidFill>
                  <a:schemeClr val="tx1"/>
                </a:solidFill>
                <a:effectLst/>
                <a:latin typeface="+mn-lt"/>
                <a:ea typeface="+mn-ea"/>
                <a:cs typeface="+mn-cs"/>
              </a:rPr>
              <a:t>Se och respektera alla</a:t>
            </a:r>
          </a:p>
          <a:p>
            <a:r>
              <a:rPr lang="sv-SE" sz="1200" b="0" i="0" kern="1200" dirty="0">
                <a:solidFill>
                  <a:schemeClr val="tx1"/>
                </a:solidFill>
                <a:effectLst/>
                <a:latin typeface="+mn-lt"/>
                <a:ea typeface="+mn-ea"/>
                <a:cs typeface="+mn-cs"/>
              </a:rPr>
              <a:t>Hälsa och var trevlig.</a:t>
            </a:r>
          </a:p>
          <a:p>
            <a:r>
              <a:rPr lang="sv-SE" sz="1200" b="0" i="0" kern="1200" dirty="0">
                <a:solidFill>
                  <a:schemeClr val="tx1"/>
                </a:solidFill>
                <a:effectLst/>
                <a:latin typeface="+mn-lt"/>
                <a:ea typeface="+mn-ea"/>
                <a:cs typeface="+mn-cs"/>
              </a:rPr>
              <a:t>Försök att prata med alla i ditt distrikt, så att alla känner sig inkluderade.</a:t>
            </a:r>
          </a:p>
          <a:p>
            <a:r>
              <a:rPr lang="sv-SE" sz="1200" b="0" i="0" kern="1200" dirty="0">
                <a:solidFill>
                  <a:schemeClr val="tx1"/>
                </a:solidFill>
                <a:effectLst/>
                <a:latin typeface="+mn-lt"/>
                <a:ea typeface="+mn-ea"/>
                <a:cs typeface="+mn-cs"/>
              </a:rPr>
              <a:t>Var välkommande så att alla känner att de är med.</a:t>
            </a:r>
          </a:p>
          <a:p>
            <a:r>
              <a:rPr lang="sv-SE" sz="1200" b="0" i="0" kern="1200" dirty="0">
                <a:solidFill>
                  <a:schemeClr val="tx1"/>
                </a:solidFill>
                <a:effectLst/>
                <a:latin typeface="+mn-lt"/>
                <a:ea typeface="+mn-ea"/>
                <a:cs typeface="+mn-cs"/>
              </a:rPr>
              <a:t>Respektera olika behov och känn efter hur andra mår.</a:t>
            </a:r>
          </a:p>
          <a:p>
            <a:r>
              <a:rPr lang="sv-SE" sz="1200" b="0" i="0" kern="1200" dirty="0">
                <a:solidFill>
                  <a:schemeClr val="tx1"/>
                </a:solidFill>
                <a:effectLst/>
                <a:latin typeface="+mn-lt"/>
                <a:ea typeface="+mn-ea"/>
                <a:cs typeface="+mn-cs"/>
              </a:rPr>
              <a:t>Var omtänksam.</a:t>
            </a:r>
          </a:p>
          <a:p>
            <a:r>
              <a:rPr lang="sv-SE" sz="1200" b="0" i="0" kern="1200" dirty="0">
                <a:solidFill>
                  <a:schemeClr val="tx1"/>
                </a:solidFill>
                <a:effectLst/>
                <a:latin typeface="+mn-lt"/>
                <a:ea typeface="+mn-ea"/>
                <a:cs typeface="+mn-cs"/>
              </a:rPr>
              <a:t>Glädje och stämning</a:t>
            </a:r>
          </a:p>
          <a:p>
            <a:r>
              <a:rPr lang="sv-SE" sz="1200" b="0" i="0" kern="1200" dirty="0">
                <a:solidFill>
                  <a:schemeClr val="tx1"/>
                </a:solidFill>
                <a:effectLst/>
                <a:latin typeface="+mn-lt"/>
                <a:ea typeface="+mn-ea"/>
                <a:cs typeface="+mn-cs"/>
              </a:rPr>
              <a:t>Bidra till bra stämning oavsett dina prestationer.</a:t>
            </a:r>
          </a:p>
          <a:p>
            <a:r>
              <a:rPr lang="sv-SE" sz="1200" b="0" i="0" kern="1200" dirty="0">
                <a:solidFill>
                  <a:schemeClr val="tx1"/>
                </a:solidFill>
                <a:effectLst/>
                <a:latin typeface="+mn-lt"/>
                <a:ea typeface="+mn-ea"/>
                <a:cs typeface="+mn-cs"/>
              </a:rPr>
              <a:t>Ha kul!</a:t>
            </a:r>
          </a:p>
          <a:p>
            <a:r>
              <a:rPr lang="sv-SE" sz="1200" b="0" i="0" kern="1200" dirty="0">
                <a:solidFill>
                  <a:schemeClr val="tx1"/>
                </a:solidFill>
                <a:effectLst/>
                <a:latin typeface="+mn-lt"/>
                <a:ea typeface="+mn-ea"/>
                <a:cs typeface="+mn-cs"/>
              </a:rPr>
              <a:t>Var snäll, glad och trevlig mot alla.</a:t>
            </a:r>
          </a:p>
          <a:p>
            <a:endParaRPr lang="sv-SE" dirty="0"/>
          </a:p>
        </p:txBody>
      </p:sp>
      <p:sp>
        <p:nvSpPr>
          <p:cNvPr id="4" name="Platshållare för bildnummer 3"/>
          <p:cNvSpPr>
            <a:spLocks noGrp="1"/>
          </p:cNvSpPr>
          <p:nvPr>
            <p:ph type="sldNum" sz="quarter" idx="5"/>
          </p:nvPr>
        </p:nvSpPr>
        <p:spPr/>
        <p:txBody>
          <a:bodyPr/>
          <a:lstStyle/>
          <a:p>
            <a:fld id="{8102D1DE-B026-4E6A-AD28-936B44AA51B8}" type="slidenum">
              <a:rPr lang="sv-SE" smtClean="0"/>
              <a:t>14</a:t>
            </a:fld>
            <a:endParaRPr lang="sv-SE"/>
          </a:p>
        </p:txBody>
      </p:sp>
    </p:spTree>
    <p:extLst>
      <p:ext uri="{BB962C8B-B14F-4D97-AF65-F5344CB8AC3E}">
        <p14:creationId xmlns:p14="http://schemas.microsoft.com/office/powerpoint/2010/main" val="2465638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18B60BD-ECFB-4FBF-BB4E-24D3ED95A2ED}"/>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DBEB2AB-0E6F-4BD4-8CA1-D8E59B96FF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55461FF8-223C-4D4B-95B4-C449499A8ED8}"/>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DDCF3E98-932E-4495-8A44-7CDAC946257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5F778D-7CC3-4DAD-BC73-502FE35D8B60}"/>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1145399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4C588E-1085-4C53-BF61-0CE55E3351A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539072B-FEAF-489C-B496-FC1B44356ABA}"/>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7F0C047-6F57-440D-9CA0-EE7745D7C564}"/>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D0774C0E-F7F3-4D65-B1F0-1AF3C0BB0D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AA7D6D1-2B05-47C6-84DA-2ACFFF50C4C2}"/>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1105053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17E497-5E04-4D70-AA0B-7F6FAF8E2423}"/>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DFE10F1-172F-443F-96F3-E6246CD169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a:extLst>
              <a:ext uri="{FF2B5EF4-FFF2-40B4-BE49-F238E27FC236}">
                <a16:creationId xmlns:a16="http://schemas.microsoft.com/office/drawing/2014/main" id="{4F925AAD-A82B-458C-B3DB-A3918A98AD98}"/>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3D79BA91-E638-4E7B-87F3-07AA571D7D0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C130DC3-7A3B-4B25-86E2-EE44C7911F03}"/>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3397719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469C3D5-EFD9-457D-A663-D5840597266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00DD2AC-06CB-4779-AE1E-1A1BC2C89FF8}"/>
              </a:ext>
            </a:extLst>
          </p:cNvPr>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5F211B5-EB38-4C84-AD5B-B2E9A4189844}"/>
              </a:ext>
            </a:extLst>
          </p:cNvPr>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F6208B2-34EA-4E2B-8971-92DC49A4C13A}"/>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6" name="Platshållare för sidfot 5">
            <a:extLst>
              <a:ext uri="{FF2B5EF4-FFF2-40B4-BE49-F238E27FC236}">
                <a16:creationId xmlns:a16="http://schemas.microsoft.com/office/drawing/2014/main" id="{4121D256-93BA-4EC5-901F-AC0EC75A879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25337CF-1E9D-4814-B59A-C0862B5D5267}"/>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405090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CA6564-0DD1-4029-A36B-11F9F94A90E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B1E30B9-595A-44FA-BD2C-5B4369960C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a:extLst>
              <a:ext uri="{FF2B5EF4-FFF2-40B4-BE49-F238E27FC236}">
                <a16:creationId xmlns:a16="http://schemas.microsoft.com/office/drawing/2014/main" id="{6AFFDF99-F6D6-41ED-A921-D25CD8CFC17C}"/>
              </a:ext>
            </a:extLst>
          </p:cNvPr>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D6E4067-54F2-465E-92D0-09B0A87196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a:extLst>
              <a:ext uri="{FF2B5EF4-FFF2-40B4-BE49-F238E27FC236}">
                <a16:creationId xmlns:a16="http://schemas.microsoft.com/office/drawing/2014/main" id="{0AB36EB0-61FB-4C42-82AA-B9E27931B67A}"/>
              </a:ext>
            </a:extLst>
          </p:cNvPr>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FB895FE-7FD8-47AB-B643-01F9A86FA64A}"/>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8" name="Platshållare för sidfot 7">
            <a:extLst>
              <a:ext uri="{FF2B5EF4-FFF2-40B4-BE49-F238E27FC236}">
                <a16:creationId xmlns:a16="http://schemas.microsoft.com/office/drawing/2014/main" id="{14B84E6E-801D-48D9-934F-32891531A1F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440C4C3E-216D-4322-90AD-7D07887B16F3}"/>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298809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0A01B05-1330-44CA-964B-CF18BAF6FE5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C1E4F67-C3A8-4D64-9EEE-70790840EFDD}"/>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4" name="Platshållare för sidfot 3">
            <a:extLst>
              <a:ext uri="{FF2B5EF4-FFF2-40B4-BE49-F238E27FC236}">
                <a16:creationId xmlns:a16="http://schemas.microsoft.com/office/drawing/2014/main" id="{3E6A496E-DFE9-4664-873E-114948441ED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2695A87-0035-4846-8686-9DCBA07BA946}"/>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1703044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A3C5513E-9344-4285-BF54-56E5F43C2E39}"/>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3" name="Platshållare för sidfot 2">
            <a:extLst>
              <a:ext uri="{FF2B5EF4-FFF2-40B4-BE49-F238E27FC236}">
                <a16:creationId xmlns:a16="http://schemas.microsoft.com/office/drawing/2014/main" id="{CF121C81-589D-4A21-B7EE-9B2B4ED20596}"/>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772DD0D-E521-45CF-B32D-D31F36B0589C}"/>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3643784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FA9986-676D-4488-846F-41AD307BCE3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CE51947-DC98-4DAE-AF0F-2DDB66BD3F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8F304AD-2E92-4E02-A38F-E64CB47EBA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CB49E7C3-EFBA-499A-BBC8-223C7CAAAB58}"/>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6" name="Platshållare för sidfot 5">
            <a:extLst>
              <a:ext uri="{FF2B5EF4-FFF2-40B4-BE49-F238E27FC236}">
                <a16:creationId xmlns:a16="http://schemas.microsoft.com/office/drawing/2014/main" id="{07929FF6-C955-41D5-81B2-58478AAE287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7801E4C-67B3-43B9-91EB-2F6D46876398}"/>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430292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705FE3-57C5-40F2-94E5-54B30B4FD3F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83430B4-219F-4FAA-A801-9EBDF80F75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6DF27BD5-0D6E-4384-BE99-F85D5D740F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a:extLst>
              <a:ext uri="{FF2B5EF4-FFF2-40B4-BE49-F238E27FC236}">
                <a16:creationId xmlns:a16="http://schemas.microsoft.com/office/drawing/2014/main" id="{E1DBAA01-0120-4EC0-81D3-98F38A109912}"/>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6" name="Platshållare för sidfot 5">
            <a:extLst>
              <a:ext uri="{FF2B5EF4-FFF2-40B4-BE49-F238E27FC236}">
                <a16:creationId xmlns:a16="http://schemas.microsoft.com/office/drawing/2014/main" id="{2D0A1349-E98B-4841-9457-CD3E15F917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6AA60FB-44AB-4008-924D-BAF385806BF4}"/>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3257203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821EB8E-085A-4454-A0F2-05321C6DD47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F50CE57-B4AF-4D6E-9D83-9944C7683E3C}"/>
              </a:ext>
            </a:extLst>
          </p:cNvPr>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21F332-4228-42ED-B081-9D499D06D8D8}"/>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05CE2FF5-D2EC-4F5B-B93C-A49E0BA4F7D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5D80D5-74B8-4201-B28B-D868F06FA373}"/>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14860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0D84B84-483F-474C-B058-98BF22462FD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4B0F5A9-BF17-4FC8-85E6-A417470DC1DB}"/>
              </a:ext>
            </a:extLst>
          </p:cNvPr>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720AFEF-B4DE-4B58-8CFB-058260E5A338}"/>
              </a:ext>
            </a:extLst>
          </p:cNvPr>
          <p:cNvSpPr>
            <a:spLocks noGrp="1"/>
          </p:cNvSpPr>
          <p:nvPr>
            <p:ph type="dt" sz="half" idx="10"/>
          </p:nvPr>
        </p:nvSpPr>
        <p:spPr/>
        <p:txBody>
          <a:body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9D3EC37A-05A1-4BF3-9124-B25BB76EEC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38464ED-4206-47CB-8626-4565ADB56592}"/>
              </a:ext>
            </a:extLst>
          </p:cNvPr>
          <p:cNvSpPr>
            <a:spLocks noGrp="1"/>
          </p:cNvSpPr>
          <p:nvPr>
            <p:ph type="sldNum" sz="quarter" idx="12"/>
          </p:nvPr>
        </p:nvSpPr>
        <p:spPr/>
        <p:txBody>
          <a:bodyPr/>
          <a:lstStyle/>
          <a:p>
            <a:fld id="{EFDEB62D-FA75-4FAB-913D-0EF39B3E0226}" type="slidenum">
              <a:rPr lang="sv-SE" smtClean="0"/>
              <a:t>‹#›</a:t>
            </a:fld>
            <a:endParaRPr lang="sv-SE"/>
          </a:p>
        </p:txBody>
      </p:sp>
    </p:spTree>
    <p:extLst>
      <p:ext uri="{BB962C8B-B14F-4D97-AF65-F5344CB8AC3E}">
        <p14:creationId xmlns:p14="http://schemas.microsoft.com/office/powerpoint/2010/main" val="1388431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72DF67D-07E6-4B96-BA1C-BD87FDE30B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44E521A-0003-433B-BED7-B6448D82A5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C440767-DFF1-40D6-AD92-AC0DB4150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A423D-9B24-43F6-A560-4F9F74F0A961}" type="datetimeFigureOut">
              <a:rPr lang="sv-SE" smtClean="0"/>
              <a:t>2026-02-22</a:t>
            </a:fld>
            <a:endParaRPr lang="sv-SE"/>
          </a:p>
        </p:txBody>
      </p:sp>
      <p:sp>
        <p:nvSpPr>
          <p:cNvPr id="5" name="Platshållare för sidfot 4">
            <a:extLst>
              <a:ext uri="{FF2B5EF4-FFF2-40B4-BE49-F238E27FC236}">
                <a16:creationId xmlns:a16="http://schemas.microsoft.com/office/drawing/2014/main" id="{9F44B01A-9F74-41FD-909B-68341B9505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32912C11-D24B-4C68-9884-6EAD70140F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EB62D-FA75-4FAB-913D-0EF39B3E0226}" type="slidenum">
              <a:rPr lang="sv-SE" smtClean="0"/>
              <a:t>‹#›</a:t>
            </a:fld>
            <a:endParaRPr lang="sv-SE"/>
          </a:p>
        </p:txBody>
      </p:sp>
    </p:spTree>
    <p:extLst>
      <p:ext uri="{BB962C8B-B14F-4D97-AF65-F5344CB8AC3E}">
        <p14:creationId xmlns:p14="http://schemas.microsoft.com/office/powerpoint/2010/main" val="3142813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585159" y="1588321"/>
            <a:ext cx="9144000" cy="2387600"/>
          </a:xfrm>
        </p:spPr>
        <p:txBody>
          <a:bodyPr>
            <a:normAutofit fontScale="90000"/>
          </a:bodyPr>
          <a:lstStyle/>
          <a:p>
            <a:r>
              <a:rPr lang="sv-SE" sz="8800" dirty="0">
                <a:solidFill>
                  <a:srgbClr val="00518E"/>
                </a:solidFill>
                <a:latin typeface="Futura" pitchFamily="2" charset="0"/>
              </a:rPr>
              <a:t>SKI TEAM UNGDOMSCUP</a:t>
            </a:r>
          </a:p>
        </p:txBody>
      </p:sp>
      <p:sp>
        <p:nvSpPr>
          <p:cNvPr id="3" name="Underrubrik 2">
            <a:extLst>
              <a:ext uri="{FF2B5EF4-FFF2-40B4-BE49-F238E27FC236}">
                <a16:creationId xmlns:a16="http://schemas.microsoft.com/office/drawing/2014/main" id="{EF05DC05-2CC7-4510-BC01-8F9B2A86FC60}"/>
              </a:ext>
            </a:extLst>
          </p:cNvPr>
          <p:cNvSpPr>
            <a:spLocks noGrp="1"/>
          </p:cNvSpPr>
          <p:nvPr>
            <p:ph type="subTitle" idx="1"/>
          </p:nvPr>
        </p:nvSpPr>
        <p:spPr>
          <a:xfrm>
            <a:off x="1523999" y="4120454"/>
            <a:ext cx="9144000" cy="1655762"/>
          </a:xfrm>
        </p:spPr>
        <p:txBody>
          <a:bodyPr>
            <a:normAutofit/>
          </a:bodyPr>
          <a:lstStyle/>
          <a:p>
            <a:r>
              <a:rPr lang="sv-SE" sz="6000" dirty="0">
                <a:solidFill>
                  <a:srgbClr val="00518E"/>
                </a:solidFill>
                <a:latin typeface="Futura" pitchFamily="2" charset="0"/>
              </a:rPr>
              <a:t>Informationsmötet</a:t>
            </a: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972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F05DC05-2CC7-4510-BC01-8F9B2A86FC60}"/>
              </a:ext>
            </a:extLst>
          </p:cNvPr>
          <p:cNvSpPr>
            <a:spLocks noGrp="1"/>
          </p:cNvSpPr>
          <p:nvPr>
            <p:ph type="subTitle" idx="1"/>
          </p:nvPr>
        </p:nvSpPr>
        <p:spPr>
          <a:xfrm rot="21229130">
            <a:off x="-323850" y="2223422"/>
            <a:ext cx="12839700" cy="1266825"/>
          </a:xfrm>
        </p:spPr>
        <p:txBody>
          <a:bodyPr>
            <a:normAutofit fontScale="85000" lnSpcReduction="10000"/>
          </a:bodyPr>
          <a:lstStyle/>
          <a:p>
            <a:r>
              <a:rPr lang="sv-SE" sz="6000">
                <a:solidFill>
                  <a:srgbClr val="00518E"/>
                </a:solidFill>
                <a:latin typeface="Futura" pitchFamily="2" charset="0"/>
              </a:rPr>
              <a:t>”</a:t>
            </a:r>
            <a:r>
              <a:rPr lang="sv-SE" sz="7600">
                <a:solidFill>
                  <a:srgbClr val="00518E"/>
                </a:solidFill>
                <a:latin typeface="Futura" pitchFamily="2" charset="0"/>
              </a:rPr>
              <a:t>Sveriges roligaste skidtävling!”</a:t>
            </a: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8644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6448" y="5128966"/>
            <a:ext cx="1180859" cy="1385963"/>
          </a:xfrm>
          <a:prstGeom prst="rect">
            <a:avLst/>
          </a:prstGeom>
        </p:spPr>
      </p:pic>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843404" y="810682"/>
            <a:ext cx="10493473" cy="5236635"/>
          </a:xfrm>
        </p:spPr>
        <p:txBody>
          <a:bodyPr>
            <a:noAutofit/>
          </a:bodyPr>
          <a:lstStyle/>
          <a:p>
            <a:pPr algn="l">
              <a:lnSpc>
                <a:spcPct val="100000"/>
              </a:lnSpc>
            </a:pPr>
            <a:br>
              <a:rPr lang="sv-SE" sz="3200" dirty="0"/>
            </a:br>
            <a:r>
              <a:rPr lang="sv-SE" sz="2400" b="1" dirty="0">
                <a:solidFill>
                  <a:srgbClr val="00518E"/>
                </a:solidFill>
              </a:rPr>
              <a:t>Deltagare</a:t>
            </a:r>
            <a:br>
              <a:rPr lang="sv-SE" sz="2400" dirty="0"/>
            </a:br>
            <a:r>
              <a:rPr lang="sv-SE" sz="2400" dirty="0"/>
              <a:t>🔹 </a:t>
            </a:r>
            <a:r>
              <a:rPr lang="sv-SE" sz="2400" b="1" dirty="0"/>
              <a:t>Tjejer 13 </a:t>
            </a:r>
            <a:r>
              <a:rPr lang="sv-SE" sz="2400" dirty="0"/>
              <a:t>– 16 </a:t>
            </a:r>
            <a:r>
              <a:rPr lang="sv-SE" sz="2400" dirty="0" err="1"/>
              <a:t>st</a:t>
            </a:r>
            <a:r>
              <a:rPr lang="sv-SE" sz="2400" dirty="0"/>
              <a:t> 	 🔹 </a:t>
            </a:r>
            <a:r>
              <a:rPr lang="sv-SE" sz="2400" b="1" dirty="0"/>
              <a:t>Killar 13 </a:t>
            </a:r>
            <a:r>
              <a:rPr lang="sv-SE" sz="2400" dirty="0"/>
              <a:t>– 9 </a:t>
            </a:r>
            <a:r>
              <a:rPr lang="sv-SE" sz="2400" dirty="0" err="1"/>
              <a:t>st</a:t>
            </a:r>
            <a:br>
              <a:rPr lang="sv-SE" sz="2400" dirty="0"/>
            </a:br>
            <a:r>
              <a:rPr lang="sv-SE" sz="2400" dirty="0"/>
              <a:t> </a:t>
            </a:r>
            <a:br>
              <a:rPr lang="sv-SE" sz="2400" dirty="0"/>
            </a:br>
            <a:r>
              <a:rPr lang="sv-SE" sz="2400" dirty="0"/>
              <a:t>🔹 </a:t>
            </a:r>
            <a:r>
              <a:rPr lang="sv-SE" sz="2400" b="1" dirty="0"/>
              <a:t>Tjejer 14 </a:t>
            </a:r>
            <a:r>
              <a:rPr lang="sv-SE" sz="2400" dirty="0"/>
              <a:t>– 18 </a:t>
            </a:r>
            <a:r>
              <a:rPr lang="sv-SE" sz="2400" dirty="0" err="1"/>
              <a:t>st</a:t>
            </a:r>
            <a:r>
              <a:rPr lang="sv-SE" sz="2400" dirty="0"/>
              <a:t>	 🔹 </a:t>
            </a:r>
            <a:r>
              <a:rPr lang="sv-SE" sz="2400" b="1" dirty="0"/>
              <a:t>Killar 14 </a:t>
            </a:r>
            <a:r>
              <a:rPr lang="sv-SE" sz="2400" dirty="0"/>
              <a:t>–10 </a:t>
            </a:r>
            <a:r>
              <a:rPr lang="sv-SE" sz="2400" dirty="0" err="1"/>
              <a:t>st</a:t>
            </a:r>
            <a:br>
              <a:rPr lang="sv-SE" sz="2400" dirty="0"/>
            </a:br>
            <a:br>
              <a:rPr lang="sv-SE" sz="2400" dirty="0"/>
            </a:br>
            <a:r>
              <a:rPr lang="sv-SE" sz="2400" dirty="0"/>
              <a:t>🔹 </a:t>
            </a:r>
            <a:r>
              <a:rPr lang="sv-SE" sz="2400" b="1" dirty="0"/>
              <a:t>Totalt </a:t>
            </a:r>
            <a:r>
              <a:rPr lang="sv-SE" sz="2400" dirty="0"/>
              <a:t>53 </a:t>
            </a:r>
            <a:r>
              <a:rPr lang="sv-SE" sz="2400" dirty="0" err="1"/>
              <a:t>st</a:t>
            </a:r>
            <a:br>
              <a:rPr lang="sv-SE" sz="2400" dirty="0"/>
            </a:br>
            <a:br>
              <a:rPr lang="sv-SE" sz="2400" b="1" dirty="0"/>
            </a:br>
            <a:r>
              <a:rPr lang="sv-SE" sz="2400" b="1" dirty="0">
                <a:solidFill>
                  <a:srgbClr val="00518E"/>
                </a:solidFill>
              </a:rPr>
              <a:t>Ledare</a:t>
            </a:r>
            <a:br>
              <a:rPr lang="sv-SE" sz="2400" b="1" dirty="0"/>
            </a:br>
            <a:r>
              <a:rPr lang="sv-SE" sz="2400" dirty="0"/>
              <a:t>🔹 8 ledare</a:t>
            </a:r>
            <a:br>
              <a:rPr lang="sv-SE" sz="2400" b="1" dirty="0"/>
            </a:br>
            <a:br>
              <a:rPr lang="sv-SE" sz="2400" dirty="0"/>
            </a:br>
            <a:r>
              <a:rPr lang="sv-SE" sz="2400" b="1" dirty="0">
                <a:solidFill>
                  <a:srgbClr val="00518E"/>
                </a:solidFill>
              </a:rPr>
              <a:t>Vallare</a:t>
            </a:r>
            <a:br>
              <a:rPr lang="sv-SE" sz="2400" b="1" dirty="0">
                <a:solidFill>
                  <a:srgbClr val="00518E"/>
                </a:solidFill>
              </a:rPr>
            </a:br>
            <a:r>
              <a:rPr lang="sv-SE" sz="2400" dirty="0"/>
              <a:t>🔹 7 vallare där varje vallare har hand om ca 7-8 åkare var </a:t>
            </a:r>
            <a:br>
              <a:rPr lang="sv-SE" sz="2400" dirty="0"/>
            </a:br>
            <a:r>
              <a:rPr lang="sv-SE" sz="2400" dirty="0"/>
              <a:t>🔹 Alla skidor vallas lika för samtliga åkare på cupen</a:t>
            </a:r>
            <a:endParaRPr lang="sv-SE" sz="2400" dirty="0">
              <a:solidFill>
                <a:srgbClr val="00518E"/>
              </a:solidFill>
            </a:endParaRPr>
          </a:p>
        </p:txBody>
      </p:sp>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1" y="-226841"/>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DALARNAS TEAM</a:t>
            </a:r>
            <a:endParaRPr lang="sv-SE" sz="4000" dirty="0">
              <a:solidFill>
                <a:srgbClr val="00518E"/>
              </a:solidFill>
            </a:endParaRPr>
          </a:p>
        </p:txBody>
      </p:sp>
    </p:spTree>
    <p:extLst>
      <p:ext uri="{BB962C8B-B14F-4D97-AF65-F5344CB8AC3E}">
        <p14:creationId xmlns:p14="http://schemas.microsoft.com/office/powerpoint/2010/main" val="162005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462840" y="1875018"/>
            <a:ext cx="10073486" cy="3281953"/>
          </a:xfrm>
        </p:spPr>
        <p:txBody>
          <a:bodyPr>
            <a:noAutofit/>
          </a:bodyPr>
          <a:lstStyle/>
          <a:p>
            <a:pPr algn="l"/>
            <a:br>
              <a:rPr lang="sv-SE" sz="4000" dirty="0"/>
            </a:br>
            <a:br>
              <a:rPr lang="sv-SE" sz="4000" dirty="0"/>
            </a:br>
            <a:r>
              <a:rPr lang="sv-SE" sz="4000" dirty="0"/>
              <a:t>• Tors-sön i Järpen</a:t>
            </a:r>
            <a:br>
              <a:rPr lang="sv-SE" sz="4000" dirty="0"/>
            </a:br>
            <a:r>
              <a:rPr lang="sv-SE" sz="4000" dirty="0"/>
              <a:t>• Fyra lopp för samtliga åkare</a:t>
            </a:r>
            <a:br>
              <a:rPr lang="sv-SE" sz="4000" dirty="0"/>
            </a:br>
            <a:r>
              <a:rPr lang="sv-SE" sz="4000" dirty="0"/>
              <a:t>• Tävlingarna avgörs i fri teknik</a:t>
            </a:r>
            <a:br>
              <a:rPr lang="sv-SE" sz="4000" dirty="0"/>
            </a:br>
            <a:r>
              <a:rPr lang="sv-SE" sz="4000" dirty="0"/>
              <a:t>• Gemensam vallning – lika för alla</a:t>
            </a:r>
            <a:br>
              <a:rPr lang="sv-SE" sz="4000" dirty="0"/>
            </a:br>
            <a:r>
              <a:rPr lang="sv-SE" sz="4000" dirty="0"/>
              <a:t>• Invigningskväll och kamratkväll</a:t>
            </a:r>
            <a:br>
              <a:rPr lang="sv-SE" sz="4000" dirty="0"/>
            </a:br>
            <a:r>
              <a:rPr lang="sv-SE" sz="4000" dirty="0"/>
              <a:t>• </a:t>
            </a:r>
            <a:r>
              <a:rPr lang="sv-SE" sz="4000" dirty="0" err="1"/>
              <a:t>Cuphelg</a:t>
            </a:r>
            <a:r>
              <a:rPr lang="sv-SE" sz="4000" dirty="0"/>
              <a:t> tillsammans – ca 400 åkare!</a:t>
            </a:r>
            <a:endParaRPr lang="sv-SE" sz="4000"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VAD SOM VÄNTAR</a:t>
            </a:r>
            <a:endParaRPr lang="sv-SE" sz="4000" dirty="0">
              <a:solidFill>
                <a:srgbClr val="00518E"/>
              </a:solidFill>
            </a:endParaRPr>
          </a:p>
        </p:txBody>
      </p:sp>
      <p:sp>
        <p:nvSpPr>
          <p:cNvPr id="3" name="AutoShape 2">
            <a:extLst>
              <a:ext uri="{FF2B5EF4-FFF2-40B4-BE49-F238E27FC236}">
                <a16:creationId xmlns:a16="http://schemas.microsoft.com/office/drawing/2014/main" id="{9E42C673-F923-C4DB-5C7A-D1BFAAE763C4}"/>
              </a:ext>
            </a:extLst>
          </p:cNvPr>
          <p:cNvSpPr>
            <a:spLocks noChangeAspect="1" noChangeArrowheads="1"/>
          </p:cNvSpPr>
          <p:nvPr/>
        </p:nvSpPr>
        <p:spPr bwMode="auto">
          <a:xfrm>
            <a:off x="5943600" y="3276600"/>
            <a:ext cx="2171700" cy="21717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98860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543426" y="2207807"/>
            <a:ext cx="10178298" cy="4847067"/>
          </a:xfrm>
        </p:spPr>
        <p:txBody>
          <a:bodyPr>
            <a:noAutofit/>
          </a:bodyPr>
          <a:lstStyle/>
          <a:p>
            <a:pPr algn="l"/>
            <a:r>
              <a:rPr lang="sv-SE" sz="1600" b="1" dirty="0"/>
              <a:t>Utresa torsdag 5/3</a:t>
            </a:r>
            <a:br>
              <a:rPr lang="sv-SE" sz="1600" b="1" dirty="0"/>
            </a:br>
            <a:r>
              <a:rPr lang="sv-SE" sz="1600" b="1" dirty="0"/>
              <a:t>08:00</a:t>
            </a:r>
            <a:r>
              <a:rPr lang="sv-SE" sz="1600" dirty="0"/>
              <a:t> Avresa från Falun, Preem Nedre Heden</a:t>
            </a:r>
            <a:br>
              <a:rPr lang="sv-SE" sz="1600" dirty="0"/>
            </a:br>
            <a:r>
              <a:rPr lang="sv-SE" sz="1600" b="1" dirty="0"/>
              <a:t>08:45–09:00</a:t>
            </a:r>
            <a:r>
              <a:rPr lang="sv-SE" sz="1600" dirty="0"/>
              <a:t> Stopp i Rättvik, Järnvägsstation </a:t>
            </a:r>
            <a:br>
              <a:rPr lang="sv-SE" sz="1600" dirty="0"/>
            </a:br>
            <a:r>
              <a:rPr lang="sv-SE" sz="1600" b="1" dirty="0"/>
              <a:t>09:45–10:00</a:t>
            </a:r>
            <a:r>
              <a:rPr lang="sv-SE" sz="1600" dirty="0"/>
              <a:t> Stopp i Mora, Järnvägsstation</a:t>
            </a:r>
            <a:br>
              <a:rPr lang="sv-SE" sz="1600" dirty="0"/>
            </a:br>
            <a:r>
              <a:rPr lang="sv-SE" sz="1600" b="1" dirty="0"/>
              <a:t>12:00–13:00</a:t>
            </a:r>
            <a:r>
              <a:rPr lang="sv-SE" sz="1600" dirty="0"/>
              <a:t> Lunch i Sveg</a:t>
            </a:r>
            <a:br>
              <a:rPr lang="sv-SE" sz="1600" dirty="0"/>
            </a:br>
            <a:r>
              <a:rPr lang="sv-SE" sz="1600" b="1" dirty="0"/>
              <a:t>Ca 15:30</a:t>
            </a:r>
            <a:r>
              <a:rPr lang="sv-SE" sz="1600" dirty="0"/>
              <a:t> Ankomst till Järpen</a:t>
            </a:r>
            <a:br>
              <a:rPr lang="sv-SE" sz="1600" dirty="0"/>
            </a:br>
            <a:br>
              <a:rPr lang="sv-SE" sz="1600" dirty="0"/>
            </a:br>
            <a:br>
              <a:rPr lang="sv-SE" sz="1600" dirty="0"/>
            </a:br>
            <a:r>
              <a:rPr lang="sv-SE" sz="1600" b="1" dirty="0"/>
              <a:t>Viktig information</a:t>
            </a:r>
            <a:br>
              <a:rPr lang="sv-SE" sz="1600" b="1" dirty="0"/>
            </a:br>
            <a:r>
              <a:rPr lang="sv-SE" sz="1600" dirty="0"/>
              <a:t>Se till att alla får en bra start på vår gemensamma resa.</a:t>
            </a:r>
            <a:br>
              <a:rPr lang="sv-SE" sz="1600" dirty="0"/>
            </a:br>
            <a:br>
              <a:rPr lang="sv-SE" sz="1600" dirty="0"/>
            </a:br>
            <a:r>
              <a:rPr lang="sv-SE" sz="1600" dirty="0"/>
              <a:t>Det är viktigt att ni pratar hemma om att använda </a:t>
            </a:r>
            <a:r>
              <a:rPr lang="sv-SE" sz="1600" b="1" dirty="0"/>
              <a:t>bälte i bussen</a:t>
            </a:r>
            <a:r>
              <a:rPr lang="sv-SE" sz="1600" dirty="0"/>
              <a:t>.</a:t>
            </a:r>
            <a:br>
              <a:rPr lang="sv-SE" sz="1600" dirty="0"/>
            </a:br>
            <a:r>
              <a:rPr lang="sv-SE" sz="1600" dirty="0"/>
              <a:t>Vi ledare kommer att påminna om bälte under hela resan.</a:t>
            </a:r>
            <a:br>
              <a:rPr lang="sv-SE" sz="1600" dirty="0"/>
            </a:br>
            <a:br>
              <a:rPr lang="sv-SE" sz="1600" dirty="0"/>
            </a:br>
            <a:r>
              <a:rPr lang="sv-SE" sz="1600" dirty="0"/>
              <a:t>Om någon inte följer reglerna får man inte åka vidare med gruppen.</a:t>
            </a:r>
            <a:br>
              <a:rPr lang="sv-SE" sz="1600" dirty="0"/>
            </a:br>
            <a:r>
              <a:rPr lang="sv-SE" sz="1600" dirty="0"/>
              <a:t>Vårdnadshavare får då hämta med bil och köra resterande del av resan.</a:t>
            </a:r>
            <a:br>
              <a:rPr lang="sv-SE" sz="1600" dirty="0"/>
            </a:br>
            <a:br>
              <a:rPr lang="sv-SE" sz="1600" dirty="0"/>
            </a:br>
            <a:br>
              <a:rPr lang="sv-SE" sz="1600" dirty="0"/>
            </a:br>
            <a:r>
              <a:rPr lang="sv-SE" sz="1600" b="1" dirty="0"/>
              <a:t>Hemresa söndag 8/3</a:t>
            </a:r>
            <a:br>
              <a:rPr lang="sv-SE" sz="1600" b="1" dirty="0"/>
            </a:br>
            <a:r>
              <a:rPr lang="sv-SE" sz="1600" b="1" dirty="0"/>
              <a:t>15:00</a:t>
            </a:r>
            <a:r>
              <a:rPr lang="sv-SE" sz="1600" dirty="0"/>
              <a:t> Avresa från Järpen</a:t>
            </a:r>
            <a:br>
              <a:rPr lang="sv-SE" sz="1600" dirty="0"/>
            </a:br>
            <a:r>
              <a:rPr lang="sv-SE" sz="1600" b="1" dirty="0"/>
              <a:t>17:30–18:30 </a:t>
            </a:r>
            <a:r>
              <a:rPr lang="sv-SE" sz="1600" dirty="0"/>
              <a:t>Middag i Sveg</a:t>
            </a:r>
            <a:br>
              <a:rPr lang="sv-SE" sz="1600" dirty="0"/>
            </a:br>
            <a:r>
              <a:rPr lang="sv-SE" sz="1600" b="1" dirty="0"/>
              <a:t>20:30–20:45</a:t>
            </a:r>
            <a:r>
              <a:rPr lang="sv-SE" sz="1600" dirty="0"/>
              <a:t> Stopp i Mora, järnvägsstation</a:t>
            </a:r>
            <a:br>
              <a:rPr lang="sv-SE" sz="1600" dirty="0"/>
            </a:br>
            <a:r>
              <a:rPr lang="sv-SE" sz="1600" b="1" dirty="0"/>
              <a:t>21:30–21:45</a:t>
            </a:r>
            <a:r>
              <a:rPr lang="sv-SE" sz="1600" dirty="0"/>
              <a:t> Stopp i Rättvik, järnvägsstation</a:t>
            </a:r>
            <a:br>
              <a:rPr lang="sv-SE" sz="1600" dirty="0"/>
            </a:br>
            <a:r>
              <a:rPr lang="sv-SE" sz="1600" b="1" dirty="0"/>
              <a:t>Ca 22:30</a:t>
            </a:r>
            <a:r>
              <a:rPr lang="sv-SE" sz="1600" dirty="0"/>
              <a:t> Ankomst till Falun</a:t>
            </a:r>
            <a:br>
              <a:rPr lang="sv-SE" sz="2800" dirty="0"/>
            </a:br>
            <a:br>
              <a:rPr lang="sv-SE" sz="1800" dirty="0"/>
            </a:br>
            <a:br>
              <a:rPr lang="sv-SE" sz="1800" dirty="0"/>
            </a:br>
            <a:endParaRPr lang="sv-SE" sz="1800"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43426" y="-103356"/>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RESA</a:t>
            </a:r>
            <a:endParaRPr lang="sv-SE" sz="4000" dirty="0">
              <a:solidFill>
                <a:srgbClr val="00518E"/>
              </a:solidFill>
            </a:endParaRPr>
          </a:p>
        </p:txBody>
      </p:sp>
      <p:pic>
        <p:nvPicPr>
          <p:cNvPr id="3" name="Bildobjekt 2">
            <a:extLst>
              <a:ext uri="{FF2B5EF4-FFF2-40B4-BE49-F238E27FC236}">
                <a16:creationId xmlns:a16="http://schemas.microsoft.com/office/drawing/2014/main" id="{0DE01148-ECF2-7B03-81B3-94B26C3B3430}"/>
              </a:ext>
            </a:extLst>
          </p:cNvPr>
          <p:cNvPicPr>
            <a:picLocks noChangeAspect="1"/>
          </p:cNvPicPr>
          <p:nvPr/>
        </p:nvPicPr>
        <p:blipFill>
          <a:blip r:embed="rId4"/>
          <a:stretch>
            <a:fillRect/>
          </a:stretch>
        </p:blipFill>
        <p:spPr>
          <a:xfrm>
            <a:off x="8739776" y="1267014"/>
            <a:ext cx="2637683" cy="36937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89833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59BA0-3666-6ADB-5F4A-6DE266C5FD8F}"/>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A2C40DE4-7C45-5606-AB19-84F7A1540C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4DE3870F-61B7-BF63-7218-B835E90D749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6315AB52-4E4E-B122-9476-0B8BDB7A0291}"/>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327764B7-19E5-518D-92EA-E1C86F4C4BE6}"/>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2F513A1D-5EDF-64B5-1630-471F832C7F19}"/>
              </a:ext>
            </a:extLst>
          </p:cNvPr>
          <p:cNvSpPr>
            <a:spLocks noGrp="1"/>
          </p:cNvSpPr>
          <p:nvPr>
            <p:ph type="subTitle" idx="1"/>
          </p:nvPr>
        </p:nvSpPr>
        <p:spPr>
          <a:xfrm>
            <a:off x="514601" y="2706412"/>
            <a:ext cx="11162798" cy="1478038"/>
          </a:xfrm>
        </p:spPr>
        <p:txBody>
          <a:bodyPr>
            <a:normAutofit/>
          </a:bodyPr>
          <a:lstStyle/>
          <a:p>
            <a:endParaRPr lang="sv-SE" sz="7200" i="1" dirty="0">
              <a:latin typeface="Futura" pitchFamily="2" charset="0"/>
            </a:endParaRPr>
          </a:p>
          <a:p>
            <a:pPr algn="l"/>
            <a:endParaRPr lang="sv-SE" b="1" i="1" dirty="0">
              <a:latin typeface="+mj-lt"/>
            </a:endParaRPr>
          </a:p>
        </p:txBody>
      </p:sp>
      <p:pic>
        <p:nvPicPr>
          <p:cNvPr id="2" name="Bildobjekt 1" descr="En bild som visar text, karta, skärmbild&#10;&#10;AI-genererat innehåll kan vara felaktigt.">
            <a:extLst>
              <a:ext uri="{FF2B5EF4-FFF2-40B4-BE49-F238E27FC236}">
                <a16:creationId xmlns:a16="http://schemas.microsoft.com/office/drawing/2014/main" id="{8746835C-BA87-99B2-757F-62C9A0C2CE8F}"/>
              </a:ext>
            </a:extLst>
          </p:cNvPr>
          <p:cNvPicPr>
            <a:picLocks noChangeAspect="1"/>
          </p:cNvPicPr>
          <p:nvPr/>
        </p:nvPicPr>
        <p:blipFill>
          <a:blip r:embed="rId3">
            <a:extLst>
              <a:ext uri="{28A0092B-C50C-407E-A947-70E740481C1C}">
                <a14:useLocalDpi xmlns:a14="http://schemas.microsoft.com/office/drawing/2010/main" val="0"/>
              </a:ext>
            </a:extLst>
          </a:blip>
          <a:srcRect t="386"/>
          <a:stretch>
            <a:fillRect/>
          </a:stretch>
        </p:blipFill>
        <p:spPr>
          <a:xfrm>
            <a:off x="1346719" y="917371"/>
            <a:ext cx="7675984" cy="5648313"/>
          </a:xfrm>
          <a:prstGeom prst="rect">
            <a:avLst/>
          </a:prstGeom>
        </p:spPr>
      </p:pic>
      <p:sp>
        <p:nvSpPr>
          <p:cNvPr id="4" name="Rubrik 3">
            <a:extLst>
              <a:ext uri="{FF2B5EF4-FFF2-40B4-BE49-F238E27FC236}">
                <a16:creationId xmlns:a16="http://schemas.microsoft.com/office/drawing/2014/main" id="{31328091-F822-5B9C-B3B8-03D09F4D4B33}"/>
              </a:ext>
            </a:extLst>
          </p:cNvPr>
          <p:cNvSpPr>
            <a:spLocks noGrp="1"/>
          </p:cNvSpPr>
          <p:nvPr>
            <p:ph type="ctrTitle"/>
          </p:nvPr>
        </p:nvSpPr>
        <p:spPr>
          <a:xfrm>
            <a:off x="1346718" y="-735252"/>
            <a:ext cx="9047584" cy="1761192"/>
          </a:xfrm>
        </p:spPr>
        <p:txBody>
          <a:bodyPr>
            <a:normAutofit/>
          </a:body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Översiktskarta</a:t>
            </a:r>
          </a:p>
        </p:txBody>
      </p:sp>
    </p:spTree>
    <p:extLst>
      <p:ext uri="{BB962C8B-B14F-4D97-AF65-F5344CB8AC3E}">
        <p14:creationId xmlns:p14="http://schemas.microsoft.com/office/powerpoint/2010/main" val="216244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FC5C4-8920-443A-74C8-D0EB9F34AEB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00C894A-5FFC-4CB5-2225-9AFBE28EE800}"/>
              </a:ext>
            </a:extLst>
          </p:cNvPr>
          <p:cNvSpPr>
            <a:spLocks noGrp="1"/>
          </p:cNvSpPr>
          <p:nvPr>
            <p:ph type="ctrTitle"/>
          </p:nvPr>
        </p:nvSpPr>
        <p:spPr>
          <a:xfrm>
            <a:off x="793102" y="1535863"/>
            <a:ext cx="10153084" cy="5114933"/>
          </a:xfrm>
        </p:spPr>
        <p:txBody>
          <a:bodyPr>
            <a:noAutofit/>
          </a:bodyPr>
          <a:lstStyle/>
          <a:p>
            <a:pPr algn="l">
              <a:lnSpc>
                <a:spcPct val="150000"/>
              </a:lnSpc>
            </a:pPr>
            <a:r>
              <a:rPr lang="sv-SE" sz="2800" b="1" dirty="0">
                <a:solidFill>
                  <a:srgbClr val="00518E"/>
                </a:solidFill>
                <a:latin typeface="Futura" pitchFamily="2" charset="0"/>
              </a:rPr>
              <a:t>Boende</a:t>
            </a:r>
            <a:br>
              <a:rPr lang="sv-SE" sz="2800" dirty="0"/>
            </a:br>
            <a:r>
              <a:rPr lang="sv-SE" sz="2800" dirty="0"/>
              <a:t>• Boende på skola i klassrum – på luftmadrass (max bredd 90cm)</a:t>
            </a:r>
            <a:br>
              <a:rPr lang="sv-SE" sz="2800" dirty="0"/>
            </a:br>
            <a:r>
              <a:rPr lang="sv-SE" sz="2800" dirty="0"/>
              <a:t>• Fördelning av boende sker utifrån grupperna som grund</a:t>
            </a:r>
            <a:br>
              <a:rPr lang="sv-SE" sz="2800" dirty="0"/>
            </a:br>
            <a:r>
              <a:rPr lang="sv-SE" sz="2800" dirty="0"/>
              <a:t>• Duschar finns i idrottshallen intill skolan</a:t>
            </a:r>
            <a:br>
              <a:rPr lang="sv-SE" sz="2800" dirty="0"/>
            </a:br>
            <a:r>
              <a:rPr lang="sv-SE" sz="2800" dirty="0"/>
              <a:t>• Trivsel – och ordningsregler går vi igenom på plats</a:t>
            </a:r>
            <a:br>
              <a:rPr lang="sv-SE" sz="2800" dirty="0"/>
            </a:br>
            <a:br>
              <a:rPr lang="sv-SE" sz="2800" dirty="0"/>
            </a:br>
            <a:br>
              <a:rPr lang="sv-SE" sz="3200" dirty="0"/>
            </a:br>
            <a:endParaRPr lang="sv-SE" sz="3200"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C46F21AB-9D18-DC5E-E766-E9046C358B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0498FD5-4083-709D-4E79-A971874C7864}"/>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11FEBC6B-C371-A774-B0FA-72B94B9AAF0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AD27C8B6-2DF1-A1D0-FADE-7B2781B000B8}"/>
              </a:ext>
            </a:extLst>
          </p:cNvPr>
          <p:cNvSpPr txBox="1">
            <a:spLocks/>
          </p:cNvSpPr>
          <p:nvPr/>
        </p:nvSpPr>
        <p:spPr>
          <a:xfrm>
            <a:off x="543426" y="-103356"/>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BOENDE</a:t>
            </a:r>
            <a:endParaRPr lang="sv-SE" sz="4000" dirty="0">
              <a:solidFill>
                <a:srgbClr val="00518E"/>
              </a:solidFill>
            </a:endParaRPr>
          </a:p>
        </p:txBody>
      </p:sp>
    </p:spTree>
    <p:extLst>
      <p:ext uri="{BB962C8B-B14F-4D97-AF65-F5344CB8AC3E}">
        <p14:creationId xmlns:p14="http://schemas.microsoft.com/office/powerpoint/2010/main" val="425141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15415-5585-8149-2BA3-B4B5EFC300CB}"/>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26879727-D483-E5DF-DEE3-8C00E6E07B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DD06179D-4399-3FC7-54CF-7DC7C7E8007F}"/>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AAC1E2F1-D816-4A06-C520-2E4237F65AEF}"/>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BAF733FB-691D-69E2-9722-8CC47A8A9AE2}"/>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3" name="ZoneTexte 6">
            <a:extLst>
              <a:ext uri="{FF2B5EF4-FFF2-40B4-BE49-F238E27FC236}">
                <a16:creationId xmlns:a16="http://schemas.microsoft.com/office/drawing/2014/main" id="{B53D68D9-1F0E-9C58-8079-66924510C90A}"/>
              </a:ext>
            </a:extLst>
          </p:cNvPr>
          <p:cNvSpPr txBox="1">
            <a:spLocks noChangeArrowheads="1"/>
          </p:cNvSpPr>
          <p:nvPr/>
        </p:nvSpPr>
        <p:spPr bwMode="auto">
          <a:xfrm>
            <a:off x="540343" y="1611203"/>
            <a:ext cx="2231339" cy="2121606"/>
          </a:xfrm>
          <a:prstGeom prst="rect">
            <a:avLst/>
          </a:prstGeom>
          <a:noFill/>
          <a:ln w="9525">
            <a:noFill/>
            <a:miter lim="800000"/>
            <a:headEnd/>
            <a:tailEnd/>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sv-SE" sz="2000" b="1" dirty="0">
                <a:latin typeface="Arial" pitchFamily="34" charset="0"/>
                <a:cs typeface="Arial" pitchFamily="34" charset="0"/>
              </a:rPr>
              <a:t>Torsdag 5/3 </a:t>
            </a:r>
          </a:p>
          <a:p>
            <a:pPr>
              <a:lnSpc>
                <a:spcPct val="100000"/>
              </a:lnSpc>
              <a:buFont typeface="Arial" panose="020B0604020202020204" pitchFamily="34" charset="0"/>
              <a:buNone/>
            </a:pPr>
            <a:r>
              <a:rPr lang="sv-SE" sz="1400" dirty="0">
                <a:latin typeface="Arial" pitchFamily="34" charset="0"/>
                <a:cs typeface="Arial" pitchFamily="34" charset="0"/>
              </a:rPr>
              <a:t>16 Ankomst </a:t>
            </a:r>
          </a:p>
          <a:p>
            <a:pPr>
              <a:lnSpc>
                <a:spcPct val="100000"/>
              </a:lnSpc>
              <a:buFont typeface="Arial" panose="020B0604020202020204" pitchFamily="34" charset="0"/>
              <a:buNone/>
            </a:pPr>
            <a:r>
              <a:rPr lang="sv-SE" sz="1400" dirty="0">
                <a:latin typeface="Arial" pitchFamily="34" charset="0"/>
                <a:cs typeface="Arial" pitchFamily="34" charset="0"/>
              </a:rPr>
              <a:t>18 Middag </a:t>
            </a:r>
          </a:p>
          <a:p>
            <a:pPr>
              <a:lnSpc>
                <a:spcPct val="100000"/>
              </a:lnSpc>
              <a:buFont typeface="Arial" panose="020B0604020202020204" pitchFamily="34" charset="0"/>
              <a:buNone/>
            </a:pPr>
            <a:r>
              <a:rPr lang="sv-SE" sz="1400" dirty="0">
                <a:latin typeface="Arial" pitchFamily="34" charset="0"/>
                <a:cs typeface="Arial" pitchFamily="34" charset="0"/>
              </a:rPr>
              <a:t>20 Kvällsfika</a:t>
            </a:r>
          </a:p>
          <a:p>
            <a:pPr>
              <a:lnSpc>
                <a:spcPct val="100000"/>
              </a:lnSpc>
              <a:buFont typeface="Arial" panose="020B0604020202020204" pitchFamily="34" charset="0"/>
              <a:buNone/>
            </a:pPr>
            <a:r>
              <a:rPr lang="sv-SE" sz="1400" dirty="0">
                <a:latin typeface="Arial" pitchFamily="34" charset="0"/>
                <a:cs typeface="Arial" pitchFamily="34" charset="0"/>
              </a:rPr>
              <a:t>22 Alla i boendet</a:t>
            </a:r>
          </a:p>
          <a:p>
            <a:pPr>
              <a:buFont typeface="Arial" panose="020B0604020202020204" pitchFamily="34" charset="0"/>
              <a:buNone/>
            </a:pPr>
            <a:endParaRPr lang="sv-SE" sz="1800" b="1" dirty="0">
              <a:solidFill>
                <a:schemeClr val="bg1"/>
              </a:solidFill>
              <a:latin typeface="Arial" pitchFamily="34" charset="0"/>
              <a:cs typeface="Arial" pitchFamily="34" charset="0"/>
            </a:endParaRPr>
          </a:p>
        </p:txBody>
      </p:sp>
      <p:sp>
        <p:nvSpPr>
          <p:cNvPr id="4" name="textruta 3">
            <a:extLst>
              <a:ext uri="{FF2B5EF4-FFF2-40B4-BE49-F238E27FC236}">
                <a16:creationId xmlns:a16="http://schemas.microsoft.com/office/drawing/2014/main" id="{7A2A35AD-79B2-BD59-E917-852A3A54DC51}"/>
              </a:ext>
            </a:extLst>
          </p:cNvPr>
          <p:cNvSpPr txBox="1"/>
          <p:nvPr/>
        </p:nvSpPr>
        <p:spPr>
          <a:xfrm>
            <a:off x="2771682" y="1571238"/>
            <a:ext cx="3373095" cy="3914983"/>
          </a:xfrm>
          <a:prstGeom prst="rect">
            <a:avLst/>
          </a:prstGeom>
          <a:noFill/>
        </p:spPr>
        <p:txBody>
          <a:bodyPr wrap="square" rtlCol="0">
            <a:spAutoFit/>
          </a:bodyPr>
          <a:lstStyle/>
          <a:p>
            <a:pPr>
              <a:buNone/>
            </a:pPr>
            <a:r>
              <a:rPr lang="sv-SE" sz="2000" b="1" dirty="0">
                <a:latin typeface="Arial" pitchFamily="34" charset="0"/>
                <a:cs typeface="Arial" pitchFamily="34" charset="0"/>
              </a:rPr>
              <a:t>Fredag 6/3</a:t>
            </a:r>
          </a:p>
          <a:p>
            <a:pPr>
              <a:lnSpc>
                <a:spcPct val="150000"/>
              </a:lnSpc>
              <a:buNone/>
            </a:pPr>
            <a:r>
              <a:rPr lang="sv-SE" sz="1400" dirty="0">
                <a:latin typeface="Arial" pitchFamily="34" charset="0"/>
                <a:cs typeface="Arial" pitchFamily="34" charset="0"/>
              </a:rPr>
              <a:t>7 Frukost </a:t>
            </a:r>
          </a:p>
          <a:p>
            <a:pPr>
              <a:lnSpc>
                <a:spcPct val="150000"/>
              </a:lnSpc>
              <a:buNone/>
            </a:pPr>
            <a:r>
              <a:rPr lang="sv-SE" sz="1400" dirty="0">
                <a:latin typeface="Arial" pitchFamily="34" charset="0"/>
                <a:cs typeface="Arial" pitchFamily="34" charset="0"/>
              </a:rPr>
              <a:t>8 Test tävlingsbanor Distans</a:t>
            </a:r>
          </a:p>
          <a:p>
            <a:pPr>
              <a:lnSpc>
                <a:spcPct val="150000"/>
              </a:lnSpc>
              <a:buNone/>
            </a:pPr>
            <a:r>
              <a:rPr lang="sv-SE" sz="1400" dirty="0">
                <a:latin typeface="Arial" pitchFamily="34" charset="0"/>
                <a:cs typeface="Arial" pitchFamily="34" charset="0"/>
              </a:rPr>
              <a:t>11 Lunch</a:t>
            </a:r>
          </a:p>
          <a:p>
            <a:pPr>
              <a:lnSpc>
                <a:spcPct val="150000"/>
              </a:lnSpc>
              <a:buNone/>
            </a:pPr>
            <a:r>
              <a:rPr lang="sv-SE" sz="1400" dirty="0">
                <a:latin typeface="Arial" pitchFamily="34" charset="0"/>
                <a:cs typeface="Arial" pitchFamily="34" charset="0"/>
              </a:rPr>
              <a:t>13 Tävling Distans</a:t>
            </a:r>
          </a:p>
          <a:p>
            <a:pPr>
              <a:lnSpc>
                <a:spcPct val="150000"/>
              </a:lnSpc>
              <a:buNone/>
            </a:pPr>
            <a:r>
              <a:rPr lang="sv-SE" sz="1400" dirty="0">
                <a:latin typeface="Arial" pitchFamily="34" charset="0"/>
                <a:cs typeface="Arial" pitchFamily="34" charset="0"/>
              </a:rPr>
              <a:t>15.30 Test tävlingsbanor sprint/</a:t>
            </a:r>
            <a:r>
              <a:rPr lang="sv-SE" sz="1400" dirty="0" err="1">
                <a:latin typeface="Arial" pitchFamily="34" charset="0"/>
                <a:cs typeface="Arial" pitchFamily="34" charset="0"/>
              </a:rPr>
              <a:t>Skicross</a:t>
            </a:r>
            <a:r>
              <a:rPr lang="sv-SE" sz="1400" dirty="0">
                <a:latin typeface="Arial" pitchFamily="34" charset="0"/>
                <a:cs typeface="Arial" pitchFamily="34" charset="0"/>
              </a:rPr>
              <a:t> </a:t>
            </a:r>
          </a:p>
          <a:p>
            <a:pPr>
              <a:lnSpc>
                <a:spcPct val="150000"/>
              </a:lnSpc>
              <a:buNone/>
            </a:pPr>
            <a:r>
              <a:rPr lang="sv-SE" sz="1400" dirty="0">
                <a:latin typeface="Arial" pitchFamily="34" charset="0"/>
                <a:cs typeface="Arial" pitchFamily="34" charset="0"/>
              </a:rPr>
              <a:t>16.30 Middag</a:t>
            </a:r>
          </a:p>
          <a:p>
            <a:pPr>
              <a:lnSpc>
                <a:spcPct val="150000"/>
              </a:lnSpc>
              <a:buNone/>
            </a:pPr>
            <a:r>
              <a:rPr lang="sv-SE" sz="1400" dirty="0">
                <a:latin typeface="Arial" pitchFamily="34" charset="0"/>
                <a:cs typeface="Arial" pitchFamily="34" charset="0"/>
              </a:rPr>
              <a:t>19 Invigning/ prisutdelning</a:t>
            </a:r>
          </a:p>
          <a:p>
            <a:pPr>
              <a:lnSpc>
                <a:spcPct val="150000"/>
              </a:lnSpc>
              <a:buNone/>
            </a:pPr>
            <a:r>
              <a:rPr lang="sv-SE" sz="1400" dirty="0">
                <a:latin typeface="Arial" pitchFamily="34" charset="0"/>
                <a:cs typeface="Arial" pitchFamily="34" charset="0"/>
              </a:rPr>
              <a:t>20.30 Kvällsfika</a:t>
            </a:r>
          </a:p>
          <a:p>
            <a:pPr>
              <a:lnSpc>
                <a:spcPct val="150000"/>
              </a:lnSpc>
            </a:pPr>
            <a:r>
              <a:rPr lang="sv-SE" sz="1400" dirty="0">
                <a:latin typeface="Arial" pitchFamily="34" charset="0"/>
                <a:cs typeface="Arial" pitchFamily="34" charset="0"/>
              </a:rPr>
              <a:t>22 Alla i boendet</a:t>
            </a:r>
          </a:p>
          <a:p>
            <a:pPr>
              <a:lnSpc>
                <a:spcPct val="150000"/>
              </a:lnSpc>
              <a:buNone/>
            </a:pPr>
            <a:endParaRPr lang="sv-SE" sz="1400" dirty="0">
              <a:latin typeface="Arial" pitchFamily="34" charset="0"/>
              <a:cs typeface="Arial" pitchFamily="34" charset="0"/>
            </a:endParaRPr>
          </a:p>
          <a:p>
            <a:pPr>
              <a:lnSpc>
                <a:spcPct val="150000"/>
              </a:lnSpc>
              <a:buNone/>
            </a:pPr>
            <a:r>
              <a:rPr lang="sv-SE" sz="1400" dirty="0">
                <a:solidFill>
                  <a:schemeClr val="bg1"/>
                </a:solidFill>
                <a:latin typeface="Arial" pitchFamily="34" charset="0"/>
                <a:cs typeface="Arial" pitchFamily="34" charset="0"/>
              </a:rPr>
              <a:t>22 Alla i boendet</a:t>
            </a:r>
          </a:p>
        </p:txBody>
      </p:sp>
      <p:sp>
        <p:nvSpPr>
          <p:cNvPr id="6" name="textruta 5">
            <a:extLst>
              <a:ext uri="{FF2B5EF4-FFF2-40B4-BE49-F238E27FC236}">
                <a16:creationId xmlns:a16="http://schemas.microsoft.com/office/drawing/2014/main" id="{EB02D9F0-BF94-CCD1-BE7A-7D8C74B5658F}"/>
              </a:ext>
            </a:extLst>
          </p:cNvPr>
          <p:cNvSpPr txBox="1"/>
          <p:nvPr/>
        </p:nvSpPr>
        <p:spPr>
          <a:xfrm>
            <a:off x="6351104" y="1445361"/>
            <a:ext cx="2784076" cy="4154984"/>
          </a:xfrm>
          <a:prstGeom prst="rect">
            <a:avLst/>
          </a:prstGeom>
          <a:noFill/>
        </p:spPr>
        <p:txBody>
          <a:bodyPr wrap="square" rtlCol="0">
            <a:spAutoFit/>
          </a:bodyPr>
          <a:lstStyle/>
          <a:p>
            <a:pPr>
              <a:lnSpc>
                <a:spcPct val="150000"/>
              </a:lnSpc>
            </a:pPr>
            <a:r>
              <a:rPr lang="sv-SE" sz="2000" b="1" dirty="0">
                <a:latin typeface="Arial" panose="020B0604020202020204" pitchFamily="34" charset="0"/>
                <a:cs typeface="Arial" panose="020B0604020202020204" pitchFamily="34" charset="0"/>
              </a:rPr>
              <a:t>Lördag 7/3</a:t>
            </a:r>
          </a:p>
          <a:p>
            <a:pPr>
              <a:lnSpc>
                <a:spcPct val="150000"/>
              </a:lnSpc>
            </a:pPr>
            <a:r>
              <a:rPr lang="sv-SE" sz="1400" dirty="0">
                <a:latin typeface="Arial" panose="020B0604020202020204" pitchFamily="34" charset="0"/>
                <a:cs typeface="Arial" panose="020B0604020202020204" pitchFamily="34" charset="0"/>
              </a:rPr>
              <a:t>6 Frukost</a:t>
            </a:r>
          </a:p>
          <a:p>
            <a:pPr>
              <a:lnSpc>
                <a:spcPct val="150000"/>
              </a:lnSpc>
            </a:pPr>
            <a:r>
              <a:rPr lang="sv-SE" sz="1400" dirty="0">
                <a:latin typeface="Arial" panose="020B0604020202020204" pitchFamily="34" charset="0"/>
                <a:cs typeface="Arial" panose="020B0604020202020204" pitchFamily="34" charset="0"/>
              </a:rPr>
              <a:t>8 Test tävlingsbanor Sprint</a:t>
            </a:r>
          </a:p>
          <a:p>
            <a:pPr>
              <a:lnSpc>
                <a:spcPct val="150000"/>
              </a:lnSpc>
            </a:pPr>
            <a:r>
              <a:rPr lang="sv-SE" sz="1400" dirty="0">
                <a:latin typeface="Arial" panose="020B0604020202020204" pitchFamily="34" charset="0"/>
                <a:cs typeface="Arial" panose="020B0604020202020204" pitchFamily="34" charset="0"/>
              </a:rPr>
              <a:t>9.30 Tävling sprint</a:t>
            </a:r>
          </a:p>
          <a:p>
            <a:pPr>
              <a:lnSpc>
                <a:spcPct val="150000"/>
              </a:lnSpc>
            </a:pPr>
            <a:r>
              <a:rPr lang="sv-SE" sz="1400" dirty="0">
                <a:latin typeface="Arial" panose="020B0604020202020204" pitchFamily="34" charset="0"/>
                <a:cs typeface="Arial" panose="020B0604020202020204" pitchFamily="34" charset="0"/>
              </a:rPr>
              <a:t>11 Lunch</a:t>
            </a:r>
          </a:p>
          <a:p>
            <a:pPr>
              <a:lnSpc>
                <a:spcPct val="150000"/>
              </a:lnSpc>
            </a:pPr>
            <a:r>
              <a:rPr lang="sv-SE" sz="1400" dirty="0">
                <a:latin typeface="Arial" panose="020B0604020202020204" pitchFamily="34" charset="0"/>
                <a:cs typeface="Arial" panose="020B0604020202020204" pitchFamily="34" charset="0"/>
              </a:rPr>
              <a:t>13 Test tävlingsbanor </a:t>
            </a:r>
            <a:r>
              <a:rPr lang="sv-SE" sz="1400" dirty="0" err="1">
                <a:latin typeface="Arial" panose="020B0604020202020204" pitchFamily="34" charset="0"/>
                <a:cs typeface="Arial" panose="020B0604020202020204" pitchFamily="34" charset="0"/>
              </a:rPr>
              <a:t>Skicross</a:t>
            </a:r>
            <a:endParaRPr lang="sv-SE" sz="1400" dirty="0">
              <a:latin typeface="Arial" panose="020B0604020202020204" pitchFamily="34" charset="0"/>
              <a:cs typeface="Arial" panose="020B0604020202020204" pitchFamily="34" charset="0"/>
            </a:endParaRPr>
          </a:p>
          <a:p>
            <a:pPr>
              <a:lnSpc>
                <a:spcPct val="150000"/>
              </a:lnSpc>
            </a:pPr>
            <a:r>
              <a:rPr lang="sv-SE" sz="1400" dirty="0">
                <a:latin typeface="Arial" panose="020B0604020202020204" pitchFamily="34" charset="0"/>
                <a:cs typeface="Arial" panose="020B0604020202020204" pitchFamily="34" charset="0"/>
              </a:rPr>
              <a:t>14 Tävling </a:t>
            </a:r>
            <a:r>
              <a:rPr lang="sv-SE" sz="1400" dirty="0" err="1">
                <a:latin typeface="Arial" panose="020B0604020202020204" pitchFamily="34" charset="0"/>
                <a:cs typeface="Arial" panose="020B0604020202020204" pitchFamily="34" charset="0"/>
              </a:rPr>
              <a:t>Skicross</a:t>
            </a:r>
            <a:endParaRPr lang="sv-SE" sz="1400" dirty="0">
              <a:latin typeface="Arial" panose="020B0604020202020204" pitchFamily="34" charset="0"/>
              <a:cs typeface="Arial" panose="020B0604020202020204" pitchFamily="34" charset="0"/>
            </a:endParaRPr>
          </a:p>
          <a:p>
            <a:pPr>
              <a:lnSpc>
                <a:spcPct val="150000"/>
              </a:lnSpc>
            </a:pPr>
            <a:r>
              <a:rPr lang="sv-SE" sz="1400" dirty="0">
                <a:latin typeface="Arial" panose="020B0604020202020204" pitchFamily="34" charset="0"/>
                <a:cs typeface="Arial" panose="020B0604020202020204" pitchFamily="34" charset="0"/>
              </a:rPr>
              <a:t>16.30 Middag</a:t>
            </a:r>
          </a:p>
          <a:p>
            <a:pPr>
              <a:lnSpc>
                <a:spcPct val="150000"/>
              </a:lnSpc>
            </a:pPr>
            <a:r>
              <a:rPr lang="sv-SE" sz="1400" dirty="0">
                <a:latin typeface="Arial" panose="020B0604020202020204" pitchFamily="34" charset="0"/>
                <a:cs typeface="Arial" panose="020B0604020202020204" pitchFamily="34" charset="0"/>
              </a:rPr>
              <a:t>18.30 Kamratkväll/ Prisutdelning</a:t>
            </a:r>
          </a:p>
          <a:p>
            <a:pPr>
              <a:lnSpc>
                <a:spcPct val="150000"/>
              </a:lnSpc>
            </a:pPr>
            <a:r>
              <a:rPr lang="sv-SE" sz="1400" dirty="0">
                <a:latin typeface="Arial" panose="020B0604020202020204" pitchFamily="34" charset="0"/>
                <a:cs typeface="Arial" panose="020B0604020202020204" pitchFamily="34" charset="0"/>
              </a:rPr>
              <a:t>21 Kvällsfika</a:t>
            </a:r>
          </a:p>
          <a:p>
            <a:pPr>
              <a:lnSpc>
                <a:spcPct val="150000"/>
              </a:lnSpc>
            </a:pPr>
            <a:r>
              <a:rPr lang="sv-SE" sz="1400" dirty="0">
                <a:latin typeface="Arial" panose="020B0604020202020204" pitchFamily="34" charset="0"/>
                <a:cs typeface="Arial" panose="020B0604020202020204" pitchFamily="34" charset="0"/>
              </a:rPr>
              <a:t>22 Alla i boendet</a:t>
            </a:r>
          </a:p>
          <a:p>
            <a:endParaRPr lang="sv-SE" dirty="0"/>
          </a:p>
        </p:txBody>
      </p:sp>
      <p:sp>
        <p:nvSpPr>
          <p:cNvPr id="12" name="textruta 11">
            <a:extLst>
              <a:ext uri="{FF2B5EF4-FFF2-40B4-BE49-F238E27FC236}">
                <a16:creationId xmlns:a16="http://schemas.microsoft.com/office/drawing/2014/main" id="{B68C49CA-E850-6193-9852-A533DD20684B}"/>
              </a:ext>
            </a:extLst>
          </p:cNvPr>
          <p:cNvSpPr txBox="1"/>
          <p:nvPr/>
        </p:nvSpPr>
        <p:spPr>
          <a:xfrm>
            <a:off x="9236761" y="1443788"/>
            <a:ext cx="2690547" cy="3511859"/>
          </a:xfrm>
          <a:prstGeom prst="rect">
            <a:avLst/>
          </a:prstGeom>
          <a:noFill/>
        </p:spPr>
        <p:txBody>
          <a:bodyPr wrap="square">
            <a:spAutoFit/>
          </a:bodyPr>
          <a:lstStyle/>
          <a:p>
            <a:pPr>
              <a:lnSpc>
                <a:spcPct val="150000"/>
              </a:lnSpc>
            </a:pPr>
            <a:r>
              <a:rPr lang="sv-SE" sz="2000" b="1" dirty="0">
                <a:latin typeface="Arial" panose="020B0604020202020204" pitchFamily="34" charset="0"/>
                <a:cs typeface="Arial" panose="020B0604020202020204" pitchFamily="34" charset="0"/>
              </a:rPr>
              <a:t>Söndag 8/3</a:t>
            </a:r>
          </a:p>
          <a:p>
            <a:pPr>
              <a:lnSpc>
                <a:spcPct val="150000"/>
              </a:lnSpc>
            </a:pPr>
            <a:r>
              <a:rPr lang="sv-SE" sz="1400" dirty="0">
                <a:latin typeface="Arial" panose="020B0604020202020204" pitchFamily="34" charset="0"/>
                <a:cs typeface="Arial" panose="020B0604020202020204" pitchFamily="34" charset="0"/>
              </a:rPr>
              <a:t>6 Frukost</a:t>
            </a:r>
          </a:p>
          <a:p>
            <a:pPr>
              <a:lnSpc>
                <a:spcPct val="150000"/>
              </a:lnSpc>
            </a:pPr>
            <a:r>
              <a:rPr lang="sv-SE" sz="1400" dirty="0">
                <a:latin typeface="Arial" panose="020B0604020202020204" pitchFamily="34" charset="0"/>
                <a:cs typeface="Arial" panose="020B0604020202020204" pitchFamily="34" charset="0"/>
              </a:rPr>
              <a:t>9 </a:t>
            </a:r>
            <a:r>
              <a:rPr lang="sv-SE" sz="1400" dirty="0" err="1">
                <a:latin typeface="Arial" panose="020B0604020202020204" pitchFamily="34" charset="0"/>
                <a:cs typeface="Arial" panose="020B0604020202020204" pitchFamily="34" charset="0"/>
              </a:rPr>
              <a:t>Skicross</a:t>
            </a:r>
            <a:r>
              <a:rPr lang="sv-SE" sz="1400" dirty="0">
                <a:latin typeface="Arial" panose="020B0604020202020204" pitchFamily="34" charset="0"/>
                <a:cs typeface="Arial" panose="020B0604020202020204" pitchFamily="34" charset="0"/>
              </a:rPr>
              <a:t> stafett Semi</a:t>
            </a:r>
          </a:p>
          <a:p>
            <a:pPr>
              <a:lnSpc>
                <a:spcPct val="150000"/>
              </a:lnSpc>
            </a:pPr>
            <a:r>
              <a:rPr lang="sv-SE" sz="1400" dirty="0">
                <a:latin typeface="Arial" panose="020B0604020202020204" pitchFamily="34" charset="0"/>
                <a:cs typeface="Arial" panose="020B0604020202020204" pitchFamily="34" charset="0"/>
              </a:rPr>
              <a:t>10 Lagledarstafett</a:t>
            </a:r>
          </a:p>
          <a:p>
            <a:pPr>
              <a:lnSpc>
                <a:spcPct val="150000"/>
              </a:lnSpc>
            </a:pPr>
            <a:r>
              <a:rPr lang="sv-SE" sz="1400" dirty="0">
                <a:latin typeface="Arial" panose="020B0604020202020204" pitchFamily="34" charset="0"/>
                <a:cs typeface="Arial" panose="020B0604020202020204" pitchFamily="34" charset="0"/>
              </a:rPr>
              <a:t>10.15 </a:t>
            </a:r>
            <a:r>
              <a:rPr lang="sv-SE" sz="1400" dirty="0" err="1">
                <a:latin typeface="Arial" panose="020B0604020202020204" pitchFamily="34" charset="0"/>
                <a:cs typeface="Arial" panose="020B0604020202020204" pitchFamily="34" charset="0"/>
              </a:rPr>
              <a:t>Skicross</a:t>
            </a:r>
            <a:r>
              <a:rPr lang="sv-SE" sz="1400" dirty="0">
                <a:latin typeface="Arial" panose="020B0604020202020204" pitchFamily="34" charset="0"/>
                <a:cs typeface="Arial" panose="020B0604020202020204" pitchFamily="34" charset="0"/>
              </a:rPr>
              <a:t> Stafett Final</a:t>
            </a:r>
          </a:p>
          <a:p>
            <a:pPr>
              <a:lnSpc>
                <a:spcPct val="150000"/>
              </a:lnSpc>
            </a:pPr>
            <a:r>
              <a:rPr lang="sv-SE" sz="1400" dirty="0">
                <a:latin typeface="Arial" panose="020B0604020202020204" pitchFamily="34" charset="0"/>
                <a:cs typeface="Arial" panose="020B0604020202020204" pitchFamily="34" charset="0"/>
              </a:rPr>
              <a:t>11 Lunch</a:t>
            </a:r>
          </a:p>
          <a:p>
            <a:pPr>
              <a:lnSpc>
                <a:spcPct val="150000"/>
              </a:lnSpc>
            </a:pPr>
            <a:r>
              <a:rPr lang="sv-SE" sz="1400" dirty="0">
                <a:latin typeface="Arial" panose="020B0604020202020204" pitchFamily="34" charset="0"/>
                <a:cs typeface="Arial" panose="020B0604020202020204" pitchFamily="34" charset="0"/>
              </a:rPr>
              <a:t>11.15 Sprintstafett Semi</a:t>
            </a:r>
          </a:p>
          <a:p>
            <a:pPr>
              <a:lnSpc>
                <a:spcPct val="150000"/>
              </a:lnSpc>
            </a:pPr>
            <a:r>
              <a:rPr lang="sv-SE" sz="1400" dirty="0">
                <a:latin typeface="Arial" panose="020B0604020202020204" pitchFamily="34" charset="0"/>
                <a:cs typeface="Arial" panose="020B0604020202020204" pitchFamily="34" charset="0"/>
              </a:rPr>
              <a:t>12 Lång stafett</a:t>
            </a:r>
          </a:p>
          <a:p>
            <a:pPr>
              <a:lnSpc>
                <a:spcPct val="150000"/>
              </a:lnSpc>
            </a:pPr>
            <a:r>
              <a:rPr lang="sv-SE" sz="1400" dirty="0">
                <a:latin typeface="Arial" panose="020B0604020202020204" pitchFamily="34" charset="0"/>
                <a:cs typeface="Arial" panose="020B0604020202020204" pitchFamily="34" charset="0"/>
              </a:rPr>
              <a:t>12.45 Sprintstafett Final</a:t>
            </a:r>
          </a:p>
          <a:p>
            <a:pPr>
              <a:lnSpc>
                <a:spcPct val="150000"/>
              </a:lnSpc>
            </a:pPr>
            <a:r>
              <a:rPr lang="sv-SE" sz="1400" dirty="0">
                <a:latin typeface="Arial" panose="020B0604020202020204" pitchFamily="34" charset="0"/>
                <a:cs typeface="Arial" panose="020B0604020202020204" pitchFamily="34" charset="0"/>
              </a:rPr>
              <a:t>14 Prisutdelning</a:t>
            </a:r>
          </a:p>
        </p:txBody>
      </p:sp>
      <p:sp>
        <p:nvSpPr>
          <p:cNvPr id="13" name="Rubrik 1">
            <a:extLst>
              <a:ext uri="{FF2B5EF4-FFF2-40B4-BE49-F238E27FC236}">
                <a16:creationId xmlns:a16="http://schemas.microsoft.com/office/drawing/2014/main" id="{266409EA-AE41-CDA5-113B-CDC01DB6D3F6}"/>
              </a:ext>
            </a:extLst>
          </p:cNvPr>
          <p:cNvSpPr txBox="1">
            <a:spLocks/>
          </p:cNvSpPr>
          <p:nvPr/>
        </p:nvSpPr>
        <p:spPr>
          <a:xfrm>
            <a:off x="2089619" y="36973"/>
            <a:ext cx="7639538"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Preliminärt Program</a:t>
            </a:r>
          </a:p>
        </p:txBody>
      </p:sp>
      <p:pic>
        <p:nvPicPr>
          <p:cNvPr id="17" name="Bildobjekt 16">
            <a:extLst>
              <a:ext uri="{FF2B5EF4-FFF2-40B4-BE49-F238E27FC236}">
                <a16:creationId xmlns:a16="http://schemas.microsoft.com/office/drawing/2014/main" id="{69001C06-9A0A-7F82-BD0F-F589C116E9CC}"/>
              </a:ext>
            </a:extLst>
          </p:cNvPr>
          <p:cNvPicPr>
            <a:picLocks noChangeAspect="1"/>
          </p:cNvPicPr>
          <p:nvPr/>
        </p:nvPicPr>
        <p:blipFill rotWithShape="1">
          <a:blip r:embed="rId3">
            <a:extLst>
              <a:ext uri="{28A0092B-C50C-407E-A947-70E740481C1C}">
                <a14:useLocalDpi xmlns:a14="http://schemas.microsoft.com/office/drawing/2010/main" val="0"/>
              </a:ext>
            </a:extLst>
          </a:blip>
          <a:srcRect l="26042" t="27916" r="17994"/>
          <a:stretch/>
        </p:blipFill>
        <p:spPr>
          <a:xfrm rot="357970">
            <a:off x="347326" y="4664578"/>
            <a:ext cx="2324074" cy="19937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112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gen fotobeskrivning tillgänglig.">
            <a:extLst>
              <a:ext uri="{FF2B5EF4-FFF2-40B4-BE49-F238E27FC236}">
                <a16:creationId xmlns:a16="http://schemas.microsoft.com/office/drawing/2014/main" id="{8C3F57C6-D763-89F5-13CC-DFF843C1AD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9752"/>
          <a:stretch>
            <a:fillRect/>
          </a:stretch>
        </p:blipFill>
        <p:spPr bwMode="auto">
          <a:xfrm rot="459527">
            <a:off x="8849168" y="861895"/>
            <a:ext cx="2676272" cy="35496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428192" y="4166295"/>
            <a:ext cx="10178298" cy="2387600"/>
          </a:xfrm>
        </p:spPr>
        <p:txBody>
          <a:bodyPr>
            <a:noAutofit/>
          </a:bodyPr>
          <a:lstStyle/>
          <a:p>
            <a:pPr algn="l"/>
            <a:br>
              <a:rPr lang="sv-SE" sz="3200" dirty="0"/>
            </a:br>
            <a:r>
              <a:rPr lang="sv-SE" sz="3200" b="1" dirty="0">
                <a:solidFill>
                  <a:srgbClr val="00518E"/>
                </a:solidFill>
                <a:latin typeface="Futura" pitchFamily="2" charset="0"/>
              </a:rPr>
              <a:t>Fredag – individuell start</a:t>
            </a:r>
            <a:br>
              <a:rPr lang="sv-SE" sz="3200" dirty="0"/>
            </a:br>
            <a:r>
              <a:rPr lang="sv-SE" sz="3200" dirty="0"/>
              <a:t>Distanslopp 	3600 m</a:t>
            </a:r>
            <a:br>
              <a:rPr lang="sv-SE" sz="3200" dirty="0"/>
            </a:br>
            <a:br>
              <a:rPr lang="sv-SE" sz="3200" dirty="0"/>
            </a:br>
            <a:r>
              <a:rPr lang="sv-SE" sz="3200" b="1" dirty="0">
                <a:solidFill>
                  <a:srgbClr val="00518E"/>
                </a:solidFill>
                <a:latin typeface="Futura" pitchFamily="2" charset="0"/>
              </a:rPr>
              <a:t>Lördag – individuell start</a:t>
            </a:r>
            <a:br>
              <a:rPr lang="sv-SE" sz="3200" b="1" dirty="0">
                <a:solidFill>
                  <a:srgbClr val="00518E"/>
                </a:solidFill>
                <a:latin typeface="Futura" pitchFamily="2" charset="0"/>
              </a:rPr>
            </a:br>
            <a:r>
              <a:rPr lang="sv-SE" sz="3200" dirty="0"/>
              <a:t>Sprint 		550 m </a:t>
            </a:r>
            <a:br>
              <a:rPr lang="sv-SE" sz="3200" dirty="0"/>
            </a:br>
            <a:r>
              <a:rPr lang="sv-SE" sz="3200" dirty="0" err="1"/>
              <a:t>Skicross</a:t>
            </a:r>
            <a:r>
              <a:rPr lang="sv-SE" sz="3200" dirty="0"/>
              <a:t> 		1000 m</a:t>
            </a:r>
            <a:br>
              <a:rPr lang="sv-SE" sz="3200" b="1" dirty="0">
                <a:solidFill>
                  <a:srgbClr val="00518E"/>
                </a:solidFill>
                <a:latin typeface="Futura" pitchFamily="2" charset="0"/>
              </a:rPr>
            </a:br>
            <a:br>
              <a:rPr lang="sv-SE" sz="3200" b="1" dirty="0">
                <a:solidFill>
                  <a:srgbClr val="00518E"/>
                </a:solidFill>
                <a:latin typeface="Futura" pitchFamily="2" charset="0"/>
              </a:rPr>
            </a:br>
            <a:r>
              <a:rPr lang="sv-SE" sz="3200" b="1" dirty="0">
                <a:solidFill>
                  <a:srgbClr val="00518E"/>
                </a:solidFill>
                <a:latin typeface="Futura" pitchFamily="2" charset="0"/>
              </a:rPr>
              <a:t>Söndag – stafetterna</a:t>
            </a:r>
            <a:br>
              <a:rPr lang="sv-SE" sz="3200" dirty="0"/>
            </a:br>
            <a:r>
              <a:rPr lang="sv-SE" sz="3200" dirty="0" err="1"/>
              <a:t>Skicross</a:t>
            </a:r>
            <a:r>
              <a:rPr lang="sv-SE" sz="3200" dirty="0"/>
              <a:t> 		1000 m	</a:t>
            </a:r>
            <a:r>
              <a:rPr lang="sv-SE" sz="3200" dirty="0" err="1"/>
              <a:t>Kvalheat+final</a:t>
            </a:r>
            <a:br>
              <a:rPr lang="sv-SE" sz="3200" dirty="0"/>
            </a:br>
            <a:r>
              <a:rPr lang="sv-SE" sz="3200" dirty="0"/>
              <a:t>Sprint		550 m	</a:t>
            </a:r>
            <a:r>
              <a:rPr lang="sv-SE" sz="3200" dirty="0" err="1"/>
              <a:t>Kvalheat+final</a:t>
            </a:r>
            <a:br>
              <a:rPr lang="sv-SE" sz="3200" dirty="0"/>
            </a:br>
            <a:r>
              <a:rPr lang="sv-SE" sz="3200" dirty="0"/>
              <a:t>Lång			1800 m</a:t>
            </a:r>
            <a:endParaRPr lang="sv-SE" sz="3200"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TÄVLINGAR SOM VÄNTAR</a:t>
            </a:r>
            <a:endParaRPr lang="sv-SE" sz="4000">
              <a:solidFill>
                <a:srgbClr val="00518E"/>
              </a:solidFill>
            </a:endParaRPr>
          </a:p>
        </p:txBody>
      </p:sp>
      <p:sp>
        <p:nvSpPr>
          <p:cNvPr id="3" name="Rektangel 2">
            <a:extLst>
              <a:ext uri="{FF2B5EF4-FFF2-40B4-BE49-F238E27FC236}">
                <a16:creationId xmlns:a16="http://schemas.microsoft.com/office/drawing/2014/main" id="{638F9D9B-ABCF-4AFB-B802-3E221631E897}"/>
              </a:ext>
            </a:extLst>
          </p:cNvPr>
          <p:cNvSpPr/>
          <p:nvPr/>
        </p:nvSpPr>
        <p:spPr>
          <a:xfrm rot="427225">
            <a:off x="8692495" y="4339848"/>
            <a:ext cx="2335478" cy="523220"/>
          </a:xfrm>
          <a:prstGeom prst="rect">
            <a:avLst/>
          </a:prstGeom>
        </p:spPr>
        <p:txBody>
          <a:bodyPr wrap="square">
            <a:spAutoFit/>
          </a:bodyPr>
          <a:lstStyle/>
          <a:p>
            <a:pPr algn="ctr"/>
            <a:r>
              <a:rPr lang="sv-SE" sz="2800">
                <a:latin typeface="+mj-lt"/>
              </a:rPr>
              <a:t>Lagledarstafett</a:t>
            </a:r>
          </a:p>
        </p:txBody>
      </p:sp>
    </p:spTree>
    <p:extLst>
      <p:ext uri="{BB962C8B-B14F-4D97-AF65-F5344CB8AC3E}">
        <p14:creationId xmlns:p14="http://schemas.microsoft.com/office/powerpoint/2010/main" val="40386129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03ABC-11E8-E95E-C1F8-E510631C8B17}"/>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50BBCC15-C31A-B661-A0D4-48F80F4EB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ACF2D12F-9704-6CB6-C031-0AA4BCB40A94}"/>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ED7022C3-4ED7-2069-55F2-B92BEF58A919}"/>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6601D329-F5CC-8DC8-40AF-650D18A75ACE}"/>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8609D260-3704-8607-5C30-8DFF062B9EE2}"/>
              </a:ext>
            </a:extLst>
          </p:cNvPr>
          <p:cNvSpPr>
            <a:spLocks noGrp="1"/>
          </p:cNvSpPr>
          <p:nvPr>
            <p:ph type="subTitle" idx="1"/>
          </p:nvPr>
        </p:nvSpPr>
        <p:spPr>
          <a:xfrm>
            <a:off x="346650" y="1606746"/>
            <a:ext cx="11162798" cy="3498446"/>
          </a:xfrm>
        </p:spPr>
        <p:txBody>
          <a:bodyPr>
            <a:normAutofit/>
          </a:bodyPr>
          <a:lstStyle/>
          <a:p>
            <a:pPr algn="l"/>
            <a:r>
              <a:rPr lang="sv-SE" sz="2600" b="1" dirty="0">
                <a:latin typeface="+mj-lt"/>
              </a:rPr>
              <a:t>Banbeskrivning – Distanslopp</a:t>
            </a:r>
          </a:p>
          <a:p>
            <a:pPr algn="l"/>
            <a:r>
              <a:rPr lang="sv-SE" sz="2600" dirty="0">
                <a:latin typeface="+mj-lt"/>
              </a:rPr>
              <a:t>En ganska flack och </a:t>
            </a:r>
            <a:r>
              <a:rPr lang="sv-SE" sz="2600" dirty="0" err="1">
                <a:latin typeface="+mj-lt"/>
              </a:rPr>
              <a:t>lättåkt</a:t>
            </a:r>
            <a:r>
              <a:rPr lang="sv-SE" sz="2600" dirty="0">
                <a:latin typeface="+mj-lt"/>
              </a:rPr>
              <a:t> bana.</a:t>
            </a:r>
          </a:p>
          <a:p>
            <a:pPr algn="l"/>
            <a:r>
              <a:rPr lang="sv-SE" sz="2600" dirty="0">
                <a:latin typeface="+mj-lt"/>
              </a:rPr>
              <a:t>Två backar finns vid hårnålskurvorna.</a:t>
            </a:r>
          </a:p>
          <a:p>
            <a:pPr algn="l"/>
            <a:endParaRPr lang="sv-SE" sz="2600" dirty="0">
              <a:latin typeface="+mj-lt"/>
            </a:endParaRPr>
          </a:p>
          <a:p>
            <a:pPr algn="l"/>
            <a:r>
              <a:rPr lang="sv-SE" sz="2600" dirty="0">
                <a:latin typeface="+mj-lt"/>
              </a:rPr>
              <a:t>I övrigt en bana som ger bra flyt och möjlighet</a:t>
            </a:r>
          </a:p>
          <a:p>
            <a:pPr algn="l"/>
            <a:r>
              <a:rPr lang="sv-SE" sz="2600" dirty="0">
                <a:latin typeface="+mj-lt"/>
              </a:rPr>
              <a:t>till högt och jämnt tempo.</a:t>
            </a:r>
            <a:endParaRPr lang="sv-SE" sz="7200" dirty="0">
              <a:latin typeface="+mj-lt"/>
            </a:endParaRPr>
          </a:p>
          <a:p>
            <a:pPr algn="l"/>
            <a:endParaRPr lang="sv-SE" sz="7200" i="1" dirty="0">
              <a:latin typeface="Futura" pitchFamily="2" charset="0"/>
            </a:endParaRPr>
          </a:p>
          <a:p>
            <a:pPr algn="l"/>
            <a:endParaRPr lang="sv-SE" b="1" i="1" dirty="0">
              <a:latin typeface="+mj-lt"/>
            </a:endParaRPr>
          </a:p>
        </p:txBody>
      </p:sp>
      <p:sp>
        <p:nvSpPr>
          <p:cNvPr id="3" name="Rubrik 2">
            <a:extLst>
              <a:ext uri="{FF2B5EF4-FFF2-40B4-BE49-F238E27FC236}">
                <a16:creationId xmlns:a16="http://schemas.microsoft.com/office/drawing/2014/main" id="{ED14299B-2CAA-068F-F2E1-56D4CB143EA6}"/>
              </a:ext>
            </a:extLst>
          </p:cNvPr>
          <p:cNvSpPr>
            <a:spLocks noGrp="1"/>
          </p:cNvSpPr>
          <p:nvPr>
            <p:ph type="ctrTitle"/>
          </p:nvPr>
        </p:nvSpPr>
        <p:spPr>
          <a:xfrm>
            <a:off x="1109411" y="367347"/>
            <a:ext cx="9144000" cy="984366"/>
          </a:xfrm>
        </p:spPr>
        <p:txBody>
          <a:bodyPr>
            <a:normAutofit/>
          </a:body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Banskiss distans</a:t>
            </a:r>
          </a:p>
        </p:txBody>
      </p:sp>
      <p:pic>
        <p:nvPicPr>
          <p:cNvPr id="4" name="Bildobjekt 3" descr="En bild som visar karta, text&#10;&#10;AI-genererat innehåll kan vara felaktigt.">
            <a:extLst>
              <a:ext uri="{FF2B5EF4-FFF2-40B4-BE49-F238E27FC236}">
                <a16:creationId xmlns:a16="http://schemas.microsoft.com/office/drawing/2014/main" id="{1BF731EA-611D-8F8F-CB6B-3366BCA8FF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263" y="1719465"/>
            <a:ext cx="3910088" cy="3792293"/>
          </a:xfrm>
          <a:prstGeom prst="rect">
            <a:avLst/>
          </a:prstGeom>
        </p:spPr>
      </p:pic>
    </p:spTree>
    <p:extLst>
      <p:ext uri="{BB962C8B-B14F-4D97-AF65-F5344CB8AC3E}">
        <p14:creationId xmlns:p14="http://schemas.microsoft.com/office/powerpoint/2010/main" val="2750117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3F0AB-8F77-C986-B372-1454A551DA7C}"/>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EFA66828-4E31-C7F7-3875-53A6804D09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10AF0CD8-1159-0659-147E-F0A4982103E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25DAB0ED-1AB4-3165-0456-86FF0B196F0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FE8C1D9-958E-A3DC-5E2B-F85DC7B29EF4}"/>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9567901F-84DA-F0AC-BBEF-AAA23DE0A5B6}"/>
              </a:ext>
            </a:extLst>
          </p:cNvPr>
          <p:cNvSpPr>
            <a:spLocks noGrp="1"/>
          </p:cNvSpPr>
          <p:nvPr>
            <p:ph type="subTitle" idx="1"/>
          </p:nvPr>
        </p:nvSpPr>
        <p:spPr>
          <a:xfrm>
            <a:off x="514601" y="2706412"/>
            <a:ext cx="11162798" cy="1478038"/>
          </a:xfrm>
        </p:spPr>
        <p:txBody>
          <a:bodyPr>
            <a:normAutofit/>
          </a:bodyPr>
          <a:lstStyle/>
          <a:p>
            <a:endParaRPr lang="sv-SE" sz="7200" i="1">
              <a:latin typeface="Futura" pitchFamily="2" charset="0"/>
            </a:endParaRPr>
          </a:p>
          <a:p>
            <a:pPr algn="l"/>
            <a:endParaRPr lang="sv-SE" b="1" i="1">
              <a:latin typeface="+mj-lt"/>
            </a:endParaRPr>
          </a:p>
        </p:txBody>
      </p:sp>
      <p:sp>
        <p:nvSpPr>
          <p:cNvPr id="10" name="Rubrik 1">
            <a:extLst>
              <a:ext uri="{FF2B5EF4-FFF2-40B4-BE49-F238E27FC236}">
                <a16:creationId xmlns:a16="http://schemas.microsoft.com/office/drawing/2014/main" id="{0489D640-AA6C-FABE-E7A4-831E50767844}"/>
              </a:ext>
            </a:extLst>
          </p:cNvPr>
          <p:cNvSpPr>
            <a:spLocks noGrp="1"/>
          </p:cNvSpPr>
          <p:nvPr>
            <p:ph type="ctrTitle"/>
          </p:nvPr>
        </p:nvSpPr>
        <p:spPr>
          <a:xfrm>
            <a:off x="376960" y="3145516"/>
            <a:ext cx="9144000" cy="2387600"/>
          </a:xfrm>
        </p:spPr>
        <p:txBody>
          <a:bodyPr>
            <a:normAutofit fontScale="90000"/>
          </a:bodyPr>
          <a:lstStyle/>
          <a:p>
            <a:pPr algn="l"/>
            <a:br>
              <a:rPr lang="sv-SE" sz="2700" b="1" dirty="0"/>
            </a:br>
            <a:br>
              <a:rPr lang="sv-SE" sz="2800" dirty="0">
                <a:solidFill>
                  <a:schemeClr val="tx2"/>
                </a:solidFill>
                <a:latin typeface="Open Sans" panose="020B0606030504020204" pitchFamily="34" charset="0"/>
                <a:ea typeface="Open Sans" panose="020B0606030504020204" pitchFamily="34" charset="0"/>
                <a:cs typeface="Open Sans" panose="020B0606030504020204" pitchFamily="34" charset="0"/>
              </a:rPr>
            </a:br>
            <a:br>
              <a:rPr lang="sv-SE" sz="2700" b="1" dirty="0"/>
            </a:br>
            <a:r>
              <a:rPr lang="sv-SE" sz="3100" b="1" dirty="0">
                <a:ea typeface="Open Sans" panose="020B0606030504020204" pitchFamily="34" charset="0"/>
                <a:cs typeface="Open Sans" panose="020B0606030504020204" pitchFamily="34" charset="0"/>
              </a:rPr>
              <a:t>Banbeskrivning – Sprint</a:t>
            </a:r>
            <a:br>
              <a:rPr lang="sv-SE" sz="2700" b="1" dirty="0"/>
            </a:br>
            <a:br>
              <a:rPr lang="sv-SE" sz="2700" b="1" dirty="0"/>
            </a:br>
            <a:r>
              <a:rPr lang="sv-SE" sz="3100" dirty="0"/>
              <a:t>En snabb och kort bana med högt tempo.</a:t>
            </a:r>
            <a:br>
              <a:rPr lang="sv-SE" sz="3100" dirty="0"/>
            </a:br>
            <a:br>
              <a:rPr lang="sv-SE" sz="3100" dirty="0"/>
            </a:br>
            <a:r>
              <a:rPr lang="sv-SE" sz="3200" dirty="0"/>
              <a:t>I övrigt en publikvänlig bana</a:t>
            </a:r>
            <a:r>
              <a:rPr lang="sv-SE" sz="3100" dirty="0"/>
              <a:t> där vi </a:t>
            </a:r>
            <a:br>
              <a:rPr lang="sv-SE" sz="3100" dirty="0"/>
            </a:br>
            <a:r>
              <a:rPr lang="sv-SE" sz="3100" dirty="0"/>
              <a:t>verkligen kan heja fram våra åkare.</a:t>
            </a:r>
            <a:br>
              <a:rPr lang="sv-SE" sz="8800" dirty="0"/>
            </a:br>
            <a:endParaRPr lang="sv-SE" sz="8800" dirty="0">
              <a:solidFill>
                <a:srgbClr val="00518E"/>
              </a:solidFill>
              <a:latin typeface="Futura" pitchFamily="2" charset="0"/>
            </a:endParaRPr>
          </a:p>
        </p:txBody>
      </p:sp>
      <p:pic>
        <p:nvPicPr>
          <p:cNvPr id="2" name="Bildobjekt 1" descr="En bild som visar karta, text, skärmbild">
            <a:extLst>
              <a:ext uri="{FF2B5EF4-FFF2-40B4-BE49-F238E27FC236}">
                <a16:creationId xmlns:a16="http://schemas.microsoft.com/office/drawing/2014/main" id="{FF6CE7F8-E42C-5632-9E62-F9F9DB1CDB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9898" y="1738146"/>
            <a:ext cx="3933123" cy="3806378"/>
          </a:xfrm>
          <a:prstGeom prst="rect">
            <a:avLst/>
          </a:prstGeom>
        </p:spPr>
      </p:pic>
      <p:sp>
        <p:nvSpPr>
          <p:cNvPr id="4" name="textruta 3">
            <a:extLst>
              <a:ext uri="{FF2B5EF4-FFF2-40B4-BE49-F238E27FC236}">
                <a16:creationId xmlns:a16="http://schemas.microsoft.com/office/drawing/2014/main" id="{0033C224-4CF7-0663-DA62-85CA080E3B28}"/>
              </a:ext>
            </a:extLst>
          </p:cNvPr>
          <p:cNvSpPr txBox="1"/>
          <p:nvPr/>
        </p:nvSpPr>
        <p:spPr>
          <a:xfrm>
            <a:off x="2916594" y="584789"/>
            <a:ext cx="6358812" cy="707886"/>
          </a:xfrm>
          <a:prstGeom prst="rect">
            <a:avLst/>
          </a:prstGeom>
          <a:noFill/>
        </p:spPr>
        <p:txBody>
          <a:bodyPr wrap="square">
            <a:spAutoFit/>
          </a:bodyPr>
          <a:lstStyle/>
          <a:p>
            <a:pPr algn="ctr"/>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Banskiss sprint</a:t>
            </a:r>
            <a:endParaRPr lang="sv-SE" sz="4000" dirty="0">
              <a:solidFill>
                <a:srgbClr val="00518E"/>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41747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F930D-8D8F-2FB8-8F19-D62E01F14520}"/>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1F60973A-FC8C-F4A5-10FB-040C6B9D08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C1AF978A-BBD8-D334-4687-7C5FF3498EA3}"/>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7A552E46-0D0C-C089-9FDC-2650F0C7F5DA}"/>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1DDA1422-D43F-24A2-30CC-05514F2CA9A1}"/>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4DF23741-18F6-042A-B94C-34DB30BAC987}"/>
              </a:ext>
            </a:extLst>
          </p:cNvPr>
          <p:cNvSpPr>
            <a:spLocks noGrp="1"/>
          </p:cNvSpPr>
          <p:nvPr>
            <p:ph type="subTitle" idx="1"/>
          </p:nvPr>
        </p:nvSpPr>
        <p:spPr>
          <a:xfrm>
            <a:off x="514601" y="2706412"/>
            <a:ext cx="11162798" cy="1478038"/>
          </a:xfrm>
        </p:spPr>
        <p:txBody>
          <a:bodyPr>
            <a:normAutofit/>
          </a:bodyPr>
          <a:lstStyle/>
          <a:p>
            <a:endParaRPr lang="sv-SE" sz="7200" i="1" dirty="0">
              <a:latin typeface="Futura" pitchFamily="2" charset="0"/>
            </a:endParaRPr>
          </a:p>
          <a:p>
            <a:pPr algn="l"/>
            <a:endParaRPr lang="sv-SE" b="1" i="1" dirty="0">
              <a:latin typeface="+mj-lt"/>
            </a:endParaRPr>
          </a:p>
        </p:txBody>
      </p:sp>
      <p:sp>
        <p:nvSpPr>
          <p:cNvPr id="3" name="Rubrik 2">
            <a:extLst>
              <a:ext uri="{FF2B5EF4-FFF2-40B4-BE49-F238E27FC236}">
                <a16:creationId xmlns:a16="http://schemas.microsoft.com/office/drawing/2014/main" id="{1ED69696-2EC9-9EA9-8241-7C3A4DB6A2A7}"/>
              </a:ext>
            </a:extLst>
          </p:cNvPr>
          <p:cNvSpPr>
            <a:spLocks noGrp="1"/>
          </p:cNvSpPr>
          <p:nvPr>
            <p:ph type="ctrTitle"/>
          </p:nvPr>
        </p:nvSpPr>
        <p:spPr>
          <a:xfrm>
            <a:off x="1453666" y="365358"/>
            <a:ext cx="9144000" cy="986355"/>
          </a:xfrm>
        </p:spPr>
        <p:txBody>
          <a:bodyPr>
            <a:normAutofit/>
          </a:body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Banskiss </a:t>
            </a:r>
            <a:r>
              <a:rPr lang="sv-SE" sz="4000" b="1" dirty="0" err="1">
                <a:solidFill>
                  <a:srgbClr val="00518E"/>
                </a:solidFill>
                <a:latin typeface="Open Sans" panose="020B0606030504020204" pitchFamily="34" charset="0"/>
                <a:ea typeface="Open Sans" panose="020B0606030504020204" pitchFamily="34" charset="0"/>
                <a:cs typeface="Open Sans" panose="020B0606030504020204" pitchFamily="34" charset="0"/>
              </a:rPr>
              <a:t>skicross</a:t>
            </a:r>
            <a:endPar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Bildobjekt 5" descr="En bild som visar text, karta, skärmbild&#10;&#10;AI-genererat innehåll kan vara felaktigt.">
            <a:extLst>
              <a:ext uri="{FF2B5EF4-FFF2-40B4-BE49-F238E27FC236}">
                <a16:creationId xmlns:a16="http://schemas.microsoft.com/office/drawing/2014/main" id="{9BB3BFE7-33C5-7CEB-CDCE-A6FE327A6F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982" y="1956645"/>
            <a:ext cx="3910088" cy="3806378"/>
          </a:xfrm>
          <a:prstGeom prst="rect">
            <a:avLst/>
          </a:prstGeom>
        </p:spPr>
      </p:pic>
      <p:sp>
        <p:nvSpPr>
          <p:cNvPr id="12" name="textruta 11">
            <a:extLst>
              <a:ext uri="{FF2B5EF4-FFF2-40B4-BE49-F238E27FC236}">
                <a16:creationId xmlns:a16="http://schemas.microsoft.com/office/drawing/2014/main" id="{1D5781BB-F17C-BE36-66B3-EE0B0C8468CB}"/>
              </a:ext>
            </a:extLst>
          </p:cNvPr>
          <p:cNvSpPr txBox="1"/>
          <p:nvPr/>
        </p:nvSpPr>
        <p:spPr>
          <a:xfrm>
            <a:off x="482266" y="1443788"/>
            <a:ext cx="8847753" cy="4832092"/>
          </a:xfrm>
          <a:prstGeom prst="rect">
            <a:avLst/>
          </a:prstGeom>
          <a:noFill/>
        </p:spPr>
        <p:txBody>
          <a:bodyPr wrap="square">
            <a:spAutoFit/>
          </a:bodyPr>
          <a:lstStyle/>
          <a:p>
            <a:pPr>
              <a:buNone/>
            </a:pPr>
            <a:r>
              <a:rPr lang="sv-SE" sz="2800" b="1" dirty="0">
                <a:latin typeface="+mj-lt"/>
              </a:rPr>
              <a:t>Banbeskrivning – </a:t>
            </a:r>
            <a:r>
              <a:rPr lang="sv-SE" sz="2800" b="1" dirty="0" err="1">
                <a:latin typeface="+mj-lt"/>
              </a:rPr>
              <a:t>Skicross</a:t>
            </a:r>
            <a:endParaRPr lang="sv-SE" sz="2800" b="1" dirty="0">
              <a:latin typeface="+mj-lt"/>
            </a:endParaRPr>
          </a:p>
          <a:p>
            <a:pPr>
              <a:buNone/>
            </a:pPr>
            <a:r>
              <a:rPr lang="sv-SE" sz="2800" dirty="0">
                <a:latin typeface="+mj-lt"/>
              </a:rPr>
              <a:t>En rolig och slingrig bana med fart och</a:t>
            </a:r>
          </a:p>
          <a:p>
            <a:pPr>
              <a:buNone/>
            </a:pPr>
            <a:r>
              <a:rPr lang="sv-SE" sz="2800" dirty="0">
                <a:latin typeface="+mj-lt"/>
              </a:rPr>
              <a:t>variation.</a:t>
            </a:r>
          </a:p>
          <a:p>
            <a:pPr>
              <a:buNone/>
            </a:pPr>
            <a:endParaRPr lang="sv-SE" sz="2800" dirty="0">
              <a:latin typeface="+mj-lt"/>
            </a:endParaRPr>
          </a:p>
          <a:p>
            <a:pPr>
              <a:buNone/>
            </a:pPr>
            <a:r>
              <a:rPr lang="sv-SE" sz="2800" dirty="0">
                <a:latin typeface="+mj-lt"/>
              </a:rPr>
              <a:t>Banan innehåller hinder och hopp där </a:t>
            </a:r>
          </a:p>
          <a:p>
            <a:pPr>
              <a:buNone/>
            </a:pPr>
            <a:r>
              <a:rPr lang="sv-SE" sz="2800" dirty="0">
                <a:latin typeface="+mj-lt"/>
              </a:rPr>
              <a:t>det gäller att vara beredd och hålla </a:t>
            </a:r>
          </a:p>
          <a:p>
            <a:pPr>
              <a:buNone/>
            </a:pPr>
            <a:r>
              <a:rPr lang="sv-SE" sz="2800" dirty="0">
                <a:latin typeface="+mj-lt"/>
              </a:rPr>
              <a:t>tekniken.</a:t>
            </a:r>
          </a:p>
          <a:p>
            <a:pPr>
              <a:buNone/>
            </a:pPr>
            <a:endParaRPr lang="sv-SE" sz="2800" dirty="0">
              <a:latin typeface="+mj-lt"/>
            </a:endParaRPr>
          </a:p>
          <a:p>
            <a:pPr>
              <a:buNone/>
            </a:pPr>
            <a:r>
              <a:rPr lang="sv-SE" sz="2800" dirty="0">
                <a:latin typeface="+mj-lt"/>
              </a:rPr>
              <a:t>Precis som i sprinten är det en </a:t>
            </a:r>
          </a:p>
          <a:p>
            <a:pPr>
              <a:buNone/>
            </a:pPr>
            <a:r>
              <a:rPr lang="sv-SE" sz="2800" dirty="0">
                <a:latin typeface="+mj-lt"/>
              </a:rPr>
              <a:t>publikvänlig bana men med lite mer</a:t>
            </a:r>
          </a:p>
          <a:p>
            <a:pPr>
              <a:buNone/>
            </a:pPr>
            <a:r>
              <a:rPr lang="sv-SE" sz="2800" dirty="0">
                <a:latin typeface="+mj-lt"/>
              </a:rPr>
              <a:t>spänning och action.</a:t>
            </a:r>
          </a:p>
        </p:txBody>
      </p:sp>
    </p:spTree>
    <p:extLst>
      <p:ext uri="{BB962C8B-B14F-4D97-AF65-F5344CB8AC3E}">
        <p14:creationId xmlns:p14="http://schemas.microsoft.com/office/powerpoint/2010/main" val="907108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462840" y="1602515"/>
            <a:ext cx="10178298" cy="4342166"/>
          </a:xfrm>
        </p:spPr>
        <p:txBody>
          <a:bodyPr>
            <a:noAutofit/>
          </a:bodyPr>
          <a:lstStyle/>
          <a:p>
            <a:pPr algn="l"/>
            <a:r>
              <a:rPr lang="sv-SE" sz="3200" b="1" dirty="0" err="1">
                <a:solidFill>
                  <a:srgbClr val="00518E"/>
                </a:solidFill>
                <a:latin typeface="Futura" pitchFamily="2" charset="0"/>
              </a:rPr>
              <a:t>Skicross</a:t>
            </a:r>
            <a:r>
              <a:rPr lang="sv-SE" sz="3200" b="1" dirty="0">
                <a:solidFill>
                  <a:srgbClr val="00518E"/>
                </a:solidFill>
                <a:latin typeface="Futura" pitchFamily="2" charset="0"/>
              </a:rPr>
              <a:t> </a:t>
            </a:r>
            <a:br>
              <a:rPr lang="sv-SE" sz="3200" dirty="0"/>
            </a:br>
            <a:r>
              <a:rPr lang="sv-SE" sz="2600" dirty="0"/>
              <a:t>• Ett lag per distrikt</a:t>
            </a:r>
            <a:br>
              <a:rPr lang="sv-SE" sz="2600" dirty="0"/>
            </a:br>
            <a:r>
              <a:rPr lang="sv-SE" sz="2600" dirty="0"/>
              <a:t>• 4–5 lag i varje kvalheat - för seedning till final</a:t>
            </a:r>
            <a:br>
              <a:rPr lang="sv-SE" sz="2600" dirty="0"/>
            </a:br>
            <a:r>
              <a:rPr lang="sv-SE" sz="2600" dirty="0"/>
              <a:t>• Därefter A, B eller C-final</a:t>
            </a:r>
            <a:br>
              <a:rPr lang="sv-SE" sz="2600" dirty="0"/>
            </a:br>
            <a:br>
              <a:rPr lang="sv-SE" sz="2600" dirty="0"/>
            </a:br>
            <a:r>
              <a:rPr lang="sv-SE" sz="3200" b="1" dirty="0">
                <a:solidFill>
                  <a:srgbClr val="00518E"/>
                </a:solidFill>
                <a:latin typeface="Futura" pitchFamily="2" charset="0"/>
              </a:rPr>
              <a:t>Sprintstafett</a:t>
            </a:r>
            <a:br>
              <a:rPr lang="sv-SE" sz="3200" b="1" dirty="0">
                <a:solidFill>
                  <a:srgbClr val="00518E"/>
                </a:solidFill>
                <a:latin typeface="Futura" pitchFamily="2" charset="0"/>
              </a:rPr>
            </a:br>
            <a:r>
              <a:rPr lang="sv-SE" sz="2600" dirty="0"/>
              <a:t>• Två lottade heat med lika många lag i varje</a:t>
            </a:r>
            <a:br>
              <a:rPr lang="sv-SE" sz="2600" dirty="0"/>
            </a:br>
            <a:r>
              <a:rPr lang="sv-SE" sz="2600" dirty="0"/>
              <a:t>• A-final för 5 första lagen i </a:t>
            </a:r>
            <a:r>
              <a:rPr lang="sv-SE" sz="2600" dirty="0" err="1"/>
              <a:t>resp</a:t>
            </a:r>
            <a:r>
              <a:rPr lang="sv-SE" sz="2600" dirty="0"/>
              <a:t> heat +12 bästa tiderna utöver dessa </a:t>
            </a:r>
            <a:br>
              <a:rPr lang="sv-SE" sz="2600" b="1" dirty="0">
                <a:solidFill>
                  <a:srgbClr val="00518E"/>
                </a:solidFill>
                <a:latin typeface="Futura" pitchFamily="2" charset="0"/>
              </a:rPr>
            </a:br>
            <a:r>
              <a:rPr lang="sv-SE" sz="2600" dirty="0"/>
              <a:t>• Resterande lag går till B-final</a:t>
            </a:r>
            <a:br>
              <a:rPr lang="sv-SE" sz="2600" b="1" dirty="0">
                <a:solidFill>
                  <a:srgbClr val="00518E"/>
                </a:solidFill>
                <a:latin typeface="Futura" pitchFamily="2" charset="0"/>
              </a:rPr>
            </a:br>
            <a:br>
              <a:rPr lang="sv-SE" sz="2600" b="1" dirty="0">
                <a:solidFill>
                  <a:srgbClr val="00518E"/>
                </a:solidFill>
                <a:latin typeface="Futura" pitchFamily="2" charset="0"/>
              </a:rPr>
            </a:br>
            <a:r>
              <a:rPr lang="sv-SE" sz="3200" b="1" dirty="0">
                <a:solidFill>
                  <a:srgbClr val="00518E"/>
                </a:solidFill>
                <a:latin typeface="Futura" pitchFamily="2" charset="0"/>
              </a:rPr>
              <a:t>Lång stafett</a:t>
            </a:r>
            <a:br>
              <a:rPr lang="sv-SE" sz="3200" dirty="0"/>
            </a:br>
            <a:r>
              <a:rPr lang="sv-SE" sz="3200" dirty="0"/>
              <a:t>• S</a:t>
            </a:r>
            <a:r>
              <a:rPr lang="sv-SE" sz="2600" dirty="0"/>
              <a:t>tafett – lottad startordning</a:t>
            </a:r>
            <a:endParaRPr lang="sv-SE" sz="2600" i="1"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STAFETTER</a:t>
            </a:r>
            <a:endParaRPr lang="sv-SE" sz="4000">
              <a:solidFill>
                <a:srgbClr val="00518E"/>
              </a:solidFill>
            </a:endParaRPr>
          </a:p>
        </p:txBody>
      </p:sp>
      <p:pic>
        <p:nvPicPr>
          <p:cNvPr id="4" name="Bildobjekt 3">
            <a:extLst>
              <a:ext uri="{FF2B5EF4-FFF2-40B4-BE49-F238E27FC236}">
                <a16:creationId xmlns:a16="http://schemas.microsoft.com/office/drawing/2014/main" id="{01146BFD-24E6-4360-8AA7-86074EA263C0}"/>
              </a:ext>
            </a:extLst>
          </p:cNvPr>
          <p:cNvPicPr>
            <a:picLocks noChangeAspect="1"/>
          </p:cNvPicPr>
          <p:nvPr/>
        </p:nvPicPr>
        <p:blipFill rotWithShape="1">
          <a:blip r:embed="rId3">
            <a:extLst>
              <a:ext uri="{28A0092B-C50C-407E-A947-70E740481C1C}">
                <a14:useLocalDpi xmlns:a14="http://schemas.microsoft.com/office/drawing/2010/main" val="0"/>
              </a:ext>
            </a:extLst>
          </a:blip>
          <a:srcRect l="28055" t="28281" r="23241"/>
          <a:stretch/>
        </p:blipFill>
        <p:spPr>
          <a:xfrm rot="357970">
            <a:off x="8952198" y="721739"/>
            <a:ext cx="2565049" cy="251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ruta 2">
            <a:extLst>
              <a:ext uri="{FF2B5EF4-FFF2-40B4-BE49-F238E27FC236}">
                <a16:creationId xmlns:a16="http://schemas.microsoft.com/office/drawing/2014/main" id="{123691F1-EE89-4041-A725-DAF139099CCD}"/>
              </a:ext>
            </a:extLst>
          </p:cNvPr>
          <p:cNvSpPr txBox="1"/>
          <p:nvPr/>
        </p:nvSpPr>
        <p:spPr>
          <a:xfrm>
            <a:off x="6851819" y="4745133"/>
            <a:ext cx="2945220" cy="1754326"/>
          </a:xfrm>
          <a:prstGeom prst="rect">
            <a:avLst/>
          </a:prstGeom>
          <a:noFill/>
          <a:ln w="41275">
            <a:solidFill>
              <a:schemeClr val="accent1"/>
            </a:solidFill>
          </a:ln>
        </p:spPr>
        <p:txBody>
          <a:bodyPr wrap="square" rtlCol="0">
            <a:spAutoFit/>
          </a:bodyPr>
          <a:lstStyle/>
          <a:p>
            <a:r>
              <a:rPr lang="sv-SE" b="1"/>
              <a:t>I stafettlaget ska det ingå:</a:t>
            </a:r>
            <a:br>
              <a:rPr lang="sv-SE" b="1"/>
            </a:br>
            <a:r>
              <a:rPr lang="sv-SE"/>
              <a:t>• Två 13-åringar</a:t>
            </a:r>
            <a:br>
              <a:rPr lang="sv-SE"/>
            </a:br>
            <a:r>
              <a:rPr lang="sv-SE"/>
              <a:t>• Två 14-åringar</a:t>
            </a:r>
            <a:br>
              <a:rPr lang="sv-SE"/>
            </a:br>
            <a:r>
              <a:rPr lang="sv-SE"/>
              <a:t>• Två tjejer</a:t>
            </a:r>
            <a:br>
              <a:rPr lang="sv-SE"/>
            </a:br>
            <a:r>
              <a:rPr lang="sv-SE"/>
              <a:t>• Två killar</a:t>
            </a:r>
          </a:p>
          <a:p>
            <a:r>
              <a:rPr lang="sv-SE" i="1"/>
              <a:t>(Tjej får åka killsträcka)</a:t>
            </a:r>
          </a:p>
        </p:txBody>
      </p:sp>
    </p:spTree>
    <p:extLst>
      <p:ext uri="{BB962C8B-B14F-4D97-AF65-F5344CB8AC3E}">
        <p14:creationId xmlns:p14="http://schemas.microsoft.com/office/powerpoint/2010/main" val="676728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pic>
        <p:nvPicPr>
          <p:cNvPr id="3" name="Bildobjekt 2">
            <a:extLst>
              <a:ext uri="{FF2B5EF4-FFF2-40B4-BE49-F238E27FC236}">
                <a16:creationId xmlns:a16="http://schemas.microsoft.com/office/drawing/2014/main" id="{72B78F32-653E-42C6-AD5B-134652279C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8556" y="-1177404"/>
            <a:ext cx="7374887" cy="9212808"/>
          </a:xfrm>
          <a:prstGeom prst="rect">
            <a:avLst/>
          </a:prstGeom>
        </p:spPr>
      </p:pic>
    </p:spTree>
    <p:extLst>
      <p:ext uri="{BB962C8B-B14F-4D97-AF65-F5344CB8AC3E}">
        <p14:creationId xmlns:p14="http://schemas.microsoft.com/office/powerpoint/2010/main" val="6520646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B803B-46F7-9914-D861-7D2B5136C3CF}"/>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7D62DDA3-776D-AC1F-10A7-B46442E066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C806E27F-D88F-072A-BACF-CDD6646BC2F0}"/>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FAFEC33B-5B17-0F49-35E7-FA1C99812A49}"/>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C1DBC0A-0681-3BD3-CD3B-D91EE23EE3CC}"/>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B2D91E46-60D3-A095-E125-E5BF11CB0FA8}"/>
              </a:ext>
            </a:extLst>
          </p:cNvPr>
          <p:cNvSpPr>
            <a:spLocks noGrp="1"/>
          </p:cNvSpPr>
          <p:nvPr>
            <p:ph type="subTitle" idx="1"/>
          </p:nvPr>
        </p:nvSpPr>
        <p:spPr>
          <a:xfrm>
            <a:off x="514601" y="2706412"/>
            <a:ext cx="11162798" cy="1478038"/>
          </a:xfrm>
        </p:spPr>
        <p:txBody>
          <a:bodyPr>
            <a:normAutofit/>
          </a:bodyPr>
          <a:lstStyle/>
          <a:p>
            <a:endParaRPr lang="sv-SE" sz="7200" i="1">
              <a:latin typeface="Futura" pitchFamily="2" charset="0"/>
            </a:endParaRPr>
          </a:p>
          <a:p>
            <a:pPr algn="l"/>
            <a:endParaRPr lang="sv-SE" b="1" i="1">
              <a:latin typeface="+mj-lt"/>
            </a:endParaRPr>
          </a:p>
        </p:txBody>
      </p:sp>
      <p:sp>
        <p:nvSpPr>
          <p:cNvPr id="10" name="Rubrik 1">
            <a:extLst>
              <a:ext uri="{FF2B5EF4-FFF2-40B4-BE49-F238E27FC236}">
                <a16:creationId xmlns:a16="http://schemas.microsoft.com/office/drawing/2014/main" id="{43514F32-8B41-9BF2-894F-AC4694977512}"/>
              </a:ext>
            </a:extLst>
          </p:cNvPr>
          <p:cNvSpPr>
            <a:spLocks noGrp="1"/>
          </p:cNvSpPr>
          <p:nvPr>
            <p:ph type="ctrTitle"/>
          </p:nvPr>
        </p:nvSpPr>
        <p:spPr>
          <a:xfrm>
            <a:off x="903767" y="786809"/>
            <a:ext cx="9703073" cy="5741582"/>
          </a:xfrm>
        </p:spPr>
        <p:txBody>
          <a:bodyPr>
            <a:noAutofit/>
          </a:bodyPr>
          <a:lstStyle/>
          <a:p>
            <a:pPr algn="l"/>
            <a:r>
              <a:rPr lang="sv-SE" sz="24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Heja på alla</a:t>
            </a:r>
            <a:br>
              <a:rPr lang="sv-SE" sz="2400" b="1" dirty="0"/>
            </a:br>
            <a:r>
              <a:rPr lang="sv-SE" sz="2400" dirty="0"/>
              <a:t>Peppa varandra genom att heja, skrika, spela musik, sjunga hejarramsor, och springa bredvid spåret.</a:t>
            </a:r>
            <a:br>
              <a:rPr lang="sv-SE" sz="2400" dirty="0"/>
            </a:br>
            <a:r>
              <a:rPr lang="sv-SE" sz="2400" dirty="0"/>
              <a:t>Heja på och ge samma energi till alla oavsett hur fort man åker.</a:t>
            </a:r>
            <a:br>
              <a:rPr lang="sv-SE" sz="2400" b="1" dirty="0"/>
            </a:br>
            <a:br>
              <a:rPr lang="sv-SE" sz="2400" b="1" dirty="0">
                <a:solidFill>
                  <a:srgbClr val="00518E"/>
                </a:solidFill>
              </a:rPr>
            </a:br>
            <a:r>
              <a:rPr lang="sv-SE" sz="24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Se och respektera alla</a:t>
            </a:r>
            <a:br>
              <a:rPr lang="sv-SE" sz="2400" b="1" dirty="0"/>
            </a:br>
            <a:r>
              <a:rPr lang="sv-SE" sz="2400" dirty="0"/>
              <a:t>Hälsa och var trevlig.</a:t>
            </a:r>
            <a:br>
              <a:rPr lang="sv-SE" sz="2400" dirty="0"/>
            </a:br>
            <a:r>
              <a:rPr lang="sv-SE" sz="2400" dirty="0"/>
              <a:t>Försök att prata med alla i ditt distrikt, så att alla känner sig inkluderade.</a:t>
            </a:r>
            <a:br>
              <a:rPr lang="sv-SE" sz="2400" dirty="0"/>
            </a:br>
            <a:r>
              <a:rPr lang="sv-SE" sz="2400" dirty="0"/>
              <a:t>Var välkommande så att alla känner att de är med.</a:t>
            </a:r>
            <a:br>
              <a:rPr lang="sv-SE" sz="2400" dirty="0"/>
            </a:br>
            <a:r>
              <a:rPr lang="sv-SE" sz="2400" dirty="0"/>
              <a:t>Respektera olika behov och känn efter hur andra mår.</a:t>
            </a:r>
            <a:br>
              <a:rPr lang="sv-SE" sz="2400" dirty="0"/>
            </a:br>
            <a:r>
              <a:rPr lang="sv-SE" sz="2400" dirty="0"/>
              <a:t>Var omtänksam.</a:t>
            </a:r>
            <a:br>
              <a:rPr lang="sv-SE" sz="2400" dirty="0"/>
            </a:br>
            <a:br>
              <a:rPr lang="sv-SE" sz="2400" b="1" dirty="0"/>
            </a:br>
            <a:r>
              <a:rPr lang="sv-SE" sz="24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Glädje och stämning</a:t>
            </a:r>
            <a:br>
              <a:rPr lang="sv-SE" sz="2400" b="1" dirty="0"/>
            </a:br>
            <a:r>
              <a:rPr lang="sv-SE" sz="2400" dirty="0"/>
              <a:t>Bidra till bra stämning oavsett dina prestationer.</a:t>
            </a:r>
            <a:br>
              <a:rPr lang="sv-SE" sz="2400" dirty="0"/>
            </a:br>
            <a:r>
              <a:rPr lang="sv-SE" sz="2400" dirty="0"/>
              <a:t>Ha kul!</a:t>
            </a:r>
            <a:br>
              <a:rPr lang="sv-SE" sz="2400" dirty="0"/>
            </a:br>
            <a:r>
              <a:rPr lang="sv-SE" sz="2400" dirty="0"/>
              <a:t>Var snäll, glad och trevlig mot alla.</a:t>
            </a:r>
            <a:br>
              <a:rPr lang="sv-SE" sz="1600" b="1" dirty="0"/>
            </a:br>
            <a:endParaRPr lang="sv-SE" sz="1600" b="1" dirty="0">
              <a:solidFill>
                <a:srgbClr val="00518E"/>
              </a:solidFill>
              <a:latin typeface="Futura" pitchFamily="2" charset="0"/>
            </a:endParaRPr>
          </a:p>
        </p:txBody>
      </p:sp>
    </p:spTree>
    <p:extLst>
      <p:ext uri="{BB962C8B-B14F-4D97-AF65-F5344CB8AC3E}">
        <p14:creationId xmlns:p14="http://schemas.microsoft.com/office/powerpoint/2010/main" val="2578714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8CDD1-432C-C2E8-5A44-CDE45B98BB4D}"/>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E8C5E1A3-3214-6965-91B6-202417531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695BD5E2-E56E-FFA5-2A87-4A4815B70A0D}"/>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60CD58D3-C68D-2C4B-BA20-58B7601BFE31}"/>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0BC0B349-E7AE-6F81-FDC2-44244D8F1E6D}"/>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97310737-E990-2A3F-5DA6-ACB8B5E3F98E}"/>
              </a:ext>
            </a:extLst>
          </p:cNvPr>
          <p:cNvSpPr>
            <a:spLocks noGrp="1"/>
          </p:cNvSpPr>
          <p:nvPr>
            <p:ph type="subTitle" idx="1"/>
          </p:nvPr>
        </p:nvSpPr>
        <p:spPr>
          <a:xfrm>
            <a:off x="514601" y="2706412"/>
            <a:ext cx="11162798" cy="1478038"/>
          </a:xfrm>
        </p:spPr>
        <p:txBody>
          <a:bodyPr>
            <a:normAutofit/>
          </a:bodyPr>
          <a:lstStyle/>
          <a:p>
            <a:endParaRPr lang="sv-SE" sz="7200" i="1" dirty="0">
              <a:latin typeface="Futura" pitchFamily="2" charset="0"/>
            </a:endParaRPr>
          </a:p>
          <a:p>
            <a:pPr algn="l"/>
            <a:endParaRPr lang="sv-SE" b="1" i="1" dirty="0">
              <a:latin typeface="+mj-lt"/>
            </a:endParaRPr>
          </a:p>
        </p:txBody>
      </p:sp>
      <p:sp>
        <p:nvSpPr>
          <p:cNvPr id="10" name="Rubrik 1">
            <a:extLst>
              <a:ext uri="{FF2B5EF4-FFF2-40B4-BE49-F238E27FC236}">
                <a16:creationId xmlns:a16="http://schemas.microsoft.com/office/drawing/2014/main" id="{954D7BD4-2853-FC90-AC63-1C93E16A7117}"/>
              </a:ext>
            </a:extLst>
          </p:cNvPr>
          <p:cNvSpPr>
            <a:spLocks noGrp="1"/>
          </p:cNvSpPr>
          <p:nvPr>
            <p:ph type="ctrTitle"/>
          </p:nvPr>
        </p:nvSpPr>
        <p:spPr>
          <a:xfrm>
            <a:off x="1317719" y="1535863"/>
            <a:ext cx="9144000" cy="2387600"/>
          </a:xfrm>
        </p:spPr>
        <p:txBody>
          <a:bodyPr>
            <a:normAutofit fontScale="90000"/>
          </a:bodyPr>
          <a:lstStyle/>
          <a:p>
            <a:pPr algn="l"/>
            <a:r>
              <a:rPr lang="sv-SE" sz="3600" b="1" dirty="0" err="1">
                <a:solidFill>
                  <a:srgbClr val="00518E"/>
                </a:solidFill>
                <a:latin typeface="Open Sans" panose="020B0606030504020204" pitchFamily="34" charset="0"/>
                <a:ea typeface="Open Sans" panose="020B0606030504020204" pitchFamily="34" charset="0"/>
                <a:cs typeface="Open Sans" panose="020B0606030504020204" pitchFamily="34" charset="0"/>
              </a:rPr>
              <a:t>Paraklasser</a:t>
            </a:r>
            <a:r>
              <a:rPr lang="sv-SE" sz="36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 på årets </a:t>
            </a:r>
            <a:r>
              <a:rPr lang="sv-SE" sz="3600" b="1" dirty="0" err="1">
                <a:solidFill>
                  <a:srgbClr val="00518E"/>
                </a:solidFill>
                <a:latin typeface="Open Sans" panose="020B0606030504020204" pitchFamily="34" charset="0"/>
                <a:ea typeface="Open Sans" panose="020B0606030504020204" pitchFamily="34" charset="0"/>
                <a:cs typeface="Open Sans" panose="020B0606030504020204" pitchFamily="34" charset="0"/>
              </a:rPr>
              <a:t>Ski</a:t>
            </a:r>
            <a:r>
              <a:rPr lang="sv-SE" sz="36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 Team </a:t>
            </a:r>
            <a:r>
              <a:rPr lang="sv-SE" sz="3600" b="1" dirty="0" err="1">
                <a:solidFill>
                  <a:srgbClr val="00518E"/>
                </a:solidFill>
                <a:latin typeface="Open Sans" panose="020B0606030504020204" pitchFamily="34" charset="0"/>
                <a:ea typeface="Open Sans" panose="020B0606030504020204" pitchFamily="34" charset="0"/>
                <a:cs typeface="Open Sans" panose="020B0606030504020204" pitchFamily="34" charset="0"/>
              </a:rPr>
              <a:t>Ungdomscup</a:t>
            </a:r>
            <a:br>
              <a:rPr lang="sv-SE" sz="3100" b="1" dirty="0">
                <a:solidFill>
                  <a:schemeClr val="accent1"/>
                </a:solidFill>
              </a:rPr>
            </a:br>
            <a:br>
              <a:rPr lang="sv-SE" sz="3100" b="1" dirty="0">
                <a:solidFill>
                  <a:schemeClr val="tx2"/>
                </a:solidFill>
              </a:rPr>
            </a:br>
            <a:br>
              <a:rPr lang="sv-SE" sz="2200" dirty="0">
                <a:solidFill>
                  <a:schemeClr val="tx2"/>
                </a:solidFill>
              </a:rPr>
            </a:br>
            <a:r>
              <a:rPr lang="sv-SE" sz="2700" b="1" dirty="0"/>
              <a:t>Under </a:t>
            </a:r>
            <a:r>
              <a:rPr lang="sv-SE" sz="2700" b="1" dirty="0" err="1"/>
              <a:t>Ski</a:t>
            </a:r>
            <a:r>
              <a:rPr lang="sv-SE" sz="2700" b="1" dirty="0"/>
              <a:t> Team </a:t>
            </a:r>
            <a:r>
              <a:rPr lang="sv-SE" sz="2700" b="1" dirty="0" err="1"/>
              <a:t>Ungdomscup</a:t>
            </a:r>
            <a:r>
              <a:rPr lang="sv-SE" sz="2700" b="1" dirty="0"/>
              <a:t> 2025 inkluderades </a:t>
            </a:r>
            <a:r>
              <a:rPr lang="sv-SE" sz="2700" b="1" dirty="0" err="1"/>
              <a:t>paraklasser</a:t>
            </a:r>
            <a:r>
              <a:rPr lang="sv-SE" sz="2700" b="1" dirty="0"/>
              <a:t> för första gången, och när Järpens SK och Duveds IF nu tar vidare arrangemanget blir det självklart en fortsättning.</a:t>
            </a:r>
            <a:br>
              <a:rPr lang="sv-SE" dirty="0"/>
            </a:br>
            <a:endParaRPr lang="sv-SE" sz="8800" dirty="0">
              <a:latin typeface="Futura" pitchFamily="2" charset="0"/>
            </a:endParaRPr>
          </a:p>
        </p:txBody>
      </p:sp>
      <p:pic>
        <p:nvPicPr>
          <p:cNvPr id="2" name="Picture 2">
            <a:extLst>
              <a:ext uri="{FF2B5EF4-FFF2-40B4-BE49-F238E27FC236}">
                <a16:creationId xmlns:a16="http://schemas.microsoft.com/office/drawing/2014/main" id="{3096EF2D-E95E-1BB4-8C18-EF20371E70A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53265" y="3389118"/>
            <a:ext cx="4697111" cy="3264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420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462840" y="1535863"/>
            <a:ext cx="10178298" cy="4464887"/>
          </a:xfrm>
        </p:spPr>
        <p:txBody>
          <a:bodyPr>
            <a:noAutofit/>
          </a:bodyPr>
          <a:lstStyle/>
          <a:p>
            <a:pPr algn="l"/>
            <a:br>
              <a:rPr lang="sv-SE" sz="3200" dirty="0"/>
            </a:br>
            <a:r>
              <a:rPr lang="sv-SE" sz="3200" b="1" dirty="0">
                <a:solidFill>
                  <a:srgbClr val="00518E"/>
                </a:solidFill>
                <a:latin typeface="Futura" pitchFamily="2" charset="0"/>
              </a:rPr>
              <a:t>Packningslista</a:t>
            </a:r>
            <a:br>
              <a:rPr lang="sv-SE" sz="3200" dirty="0"/>
            </a:br>
            <a:r>
              <a:rPr lang="sv-SE" sz="2800" dirty="0"/>
              <a:t>• Se våra förslag på vad som kan vara bra att ha med</a:t>
            </a:r>
            <a:br>
              <a:rPr lang="sv-SE" sz="2800" dirty="0"/>
            </a:br>
            <a:r>
              <a:rPr lang="sv-SE" sz="2800" dirty="0"/>
              <a:t>• Ta med energi – det du gillar och vet du brukar behöva</a:t>
            </a:r>
            <a:br>
              <a:rPr lang="sv-SE" sz="2800" dirty="0"/>
            </a:br>
            <a:r>
              <a:rPr lang="sv-SE" sz="2800" dirty="0"/>
              <a:t>• Märk gärna saker som flera har lika – ex pjäxor, stavar</a:t>
            </a:r>
            <a:br>
              <a:rPr lang="sv-SE" sz="2800" dirty="0"/>
            </a:br>
            <a:r>
              <a:rPr lang="sv-SE" sz="2800" dirty="0"/>
              <a:t>• Ha koll på vädret - för rätt förstärkningsplagg</a:t>
            </a:r>
            <a:br>
              <a:rPr lang="sv-SE" sz="3200" dirty="0"/>
            </a:br>
            <a:br>
              <a:rPr lang="sv-SE" sz="3200" dirty="0"/>
            </a:br>
            <a:r>
              <a:rPr lang="sv-SE" sz="3200" b="1" dirty="0">
                <a:solidFill>
                  <a:srgbClr val="00518E"/>
                </a:solidFill>
                <a:latin typeface="Futura" pitchFamily="2" charset="0"/>
              </a:rPr>
              <a:t>Utrustning</a:t>
            </a:r>
            <a:br>
              <a:rPr lang="sv-SE" sz="3200" dirty="0"/>
            </a:br>
            <a:r>
              <a:rPr lang="sv-SE" sz="2800" dirty="0"/>
              <a:t>• Ett par märkta tävlingsskidor + ett par uppvärmningsskidor</a:t>
            </a:r>
            <a:br>
              <a:rPr lang="sv-SE" sz="2800" dirty="0"/>
            </a:br>
            <a:r>
              <a:rPr lang="sv-SE" sz="2800" dirty="0"/>
              <a:t>• Man får ej byta skidor under helgen</a:t>
            </a:r>
            <a:br>
              <a:rPr lang="sv-SE" sz="2800" dirty="0"/>
            </a:br>
            <a:r>
              <a:rPr lang="sv-SE" sz="2800" dirty="0"/>
              <a:t>• Var med och packa din utrustning innan avresa</a:t>
            </a:r>
            <a:endParaRPr lang="sv-SE" sz="2800" dirty="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336259" y="16880"/>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PACKNING OCH UTRUSTNING</a:t>
            </a:r>
            <a:endParaRPr lang="sv-SE" sz="4000" dirty="0">
              <a:solidFill>
                <a:srgbClr val="00518E"/>
              </a:solidFill>
            </a:endParaRPr>
          </a:p>
        </p:txBody>
      </p:sp>
    </p:spTree>
    <p:extLst>
      <p:ext uri="{BB962C8B-B14F-4D97-AF65-F5344CB8AC3E}">
        <p14:creationId xmlns:p14="http://schemas.microsoft.com/office/powerpoint/2010/main" val="523591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66C4571-A8C4-4750-9F3F-A6928BC5D84C}"/>
              </a:ext>
            </a:extLst>
          </p:cNvPr>
          <p:cNvSpPr>
            <a:spLocks noGrp="1"/>
          </p:cNvSpPr>
          <p:nvPr>
            <p:ph type="ctrTitle"/>
          </p:nvPr>
        </p:nvSpPr>
        <p:spPr>
          <a:xfrm>
            <a:off x="1006851" y="2923954"/>
            <a:ext cx="10178298" cy="1811522"/>
          </a:xfrm>
        </p:spPr>
        <p:txBody>
          <a:bodyPr>
            <a:noAutofit/>
          </a:bodyPr>
          <a:lstStyle/>
          <a:p>
            <a:br>
              <a:rPr lang="sv-SE" sz="3200"/>
            </a:br>
            <a:br>
              <a:rPr lang="sv-SE" sz="3200"/>
            </a:br>
            <a:endParaRPr lang="sv-SE" sz="3200">
              <a:solidFill>
                <a:srgbClr val="00518E"/>
              </a:solidFill>
              <a:latin typeface="Futura" pitchFamily="2" charset="0"/>
            </a:endParaRPr>
          </a:p>
        </p:txBody>
      </p:sp>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KOMMUNIKATION</a:t>
            </a:r>
            <a:endParaRPr lang="sv-SE" sz="4000" dirty="0">
              <a:solidFill>
                <a:srgbClr val="00518E"/>
              </a:solidFill>
            </a:endParaRPr>
          </a:p>
        </p:txBody>
      </p:sp>
      <p:pic>
        <p:nvPicPr>
          <p:cNvPr id="1026" name="Picture 2" descr="File:WhatsApp icon.png - Wikimedia Commons">
            <a:extLst>
              <a:ext uri="{FF2B5EF4-FFF2-40B4-BE49-F238E27FC236}">
                <a16:creationId xmlns:a16="http://schemas.microsoft.com/office/drawing/2014/main" id="{613542CC-4F92-4B37-B428-CD2E070F93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7536" y="1443788"/>
            <a:ext cx="4196927" cy="4209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5941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46100-6654-4882-53DB-5C55CD85D19C}"/>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A80538AA-00CC-250A-FD7A-3E05878663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6F588719-7445-33D1-B575-FB78A5E93BD4}"/>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3DCDBF5-11DD-96B7-EC00-3E831148239D}"/>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950D3B73-3C0D-91FA-6D70-2D4E762F058C}"/>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dirty="0">
                <a:solidFill>
                  <a:srgbClr val="00518E"/>
                </a:solidFill>
                <a:latin typeface="Open Sans" panose="020B0606030504020204" pitchFamily="34" charset="0"/>
                <a:ea typeface="Open Sans" panose="020B0606030504020204" pitchFamily="34" charset="0"/>
                <a:cs typeface="Open Sans" panose="020B0606030504020204" pitchFamily="34" charset="0"/>
              </a:rPr>
              <a:t>LAGSÅNG</a:t>
            </a:r>
            <a:endParaRPr lang="sv-SE" sz="4000" dirty="0">
              <a:solidFill>
                <a:srgbClr val="00518E"/>
              </a:solidFill>
            </a:endParaRPr>
          </a:p>
        </p:txBody>
      </p:sp>
      <p:sp>
        <p:nvSpPr>
          <p:cNvPr id="9" name="Underrubrik 2">
            <a:extLst>
              <a:ext uri="{FF2B5EF4-FFF2-40B4-BE49-F238E27FC236}">
                <a16:creationId xmlns:a16="http://schemas.microsoft.com/office/drawing/2014/main" id="{1B98D261-5255-831B-BDC5-2982E5CFF8BE}"/>
              </a:ext>
            </a:extLst>
          </p:cNvPr>
          <p:cNvSpPr>
            <a:spLocks noGrp="1"/>
          </p:cNvSpPr>
          <p:nvPr>
            <p:ph type="subTitle" idx="1"/>
          </p:nvPr>
        </p:nvSpPr>
        <p:spPr>
          <a:xfrm>
            <a:off x="514601" y="2706412"/>
            <a:ext cx="11162798" cy="1478038"/>
          </a:xfrm>
        </p:spPr>
        <p:txBody>
          <a:bodyPr>
            <a:normAutofit/>
          </a:bodyPr>
          <a:lstStyle/>
          <a:p>
            <a:endParaRPr lang="sv-SE" sz="7200" i="1">
              <a:latin typeface="Futura" pitchFamily="2" charset="0"/>
            </a:endParaRPr>
          </a:p>
          <a:p>
            <a:pPr algn="l"/>
            <a:endParaRPr lang="sv-SE" b="1" i="1">
              <a:latin typeface="+mj-lt"/>
            </a:endParaRPr>
          </a:p>
        </p:txBody>
      </p:sp>
      <p:sp>
        <p:nvSpPr>
          <p:cNvPr id="10" name="Rubrik 1">
            <a:extLst>
              <a:ext uri="{FF2B5EF4-FFF2-40B4-BE49-F238E27FC236}">
                <a16:creationId xmlns:a16="http://schemas.microsoft.com/office/drawing/2014/main" id="{B75A0181-560D-7565-9B48-E6333C968512}"/>
              </a:ext>
            </a:extLst>
          </p:cNvPr>
          <p:cNvSpPr>
            <a:spLocks noGrp="1"/>
          </p:cNvSpPr>
          <p:nvPr>
            <p:ph type="ctrTitle"/>
          </p:nvPr>
        </p:nvSpPr>
        <p:spPr>
          <a:xfrm>
            <a:off x="1480457" y="2397242"/>
            <a:ext cx="8945991" cy="2860148"/>
          </a:xfrm>
        </p:spPr>
        <p:txBody>
          <a:bodyPr>
            <a:noAutofit/>
          </a:bodyPr>
          <a:lstStyle/>
          <a:p>
            <a:pPr algn="l"/>
            <a:r>
              <a:rPr lang="sv-SE" sz="3200" i="1" dirty="0"/>
              <a:t>Melodi: “Till snickerboa”</a:t>
            </a:r>
            <a:br>
              <a:rPr lang="sv-SE" sz="3200" dirty="0"/>
            </a:br>
            <a:br>
              <a:rPr lang="sv-SE" sz="3200" dirty="0"/>
            </a:br>
            <a:r>
              <a:rPr lang="sv-SE" sz="3200" dirty="0"/>
              <a:t>Från Dalarna är vårat gäng, vi ger er alla däng,</a:t>
            </a:r>
            <a:br>
              <a:rPr lang="sv-SE" sz="3200" dirty="0"/>
            </a:br>
            <a:r>
              <a:rPr lang="sv-SE" sz="3200" dirty="0"/>
              <a:t>Av tradition vi vinner allt, och det är ganska ballt.</a:t>
            </a:r>
            <a:br>
              <a:rPr lang="sv-SE" sz="3200" dirty="0"/>
            </a:br>
            <a:r>
              <a:rPr lang="sv-SE" sz="3200" dirty="0"/>
              <a:t>Kulla och mas i spåren far, ni andra inga chanser har,</a:t>
            </a:r>
            <a:br>
              <a:rPr lang="sv-SE" sz="3200" dirty="0"/>
            </a:br>
            <a:r>
              <a:rPr lang="sv-SE" sz="3200" dirty="0"/>
              <a:t>FÖR Dalarna vi är i topp, vi vinner varje. “</a:t>
            </a:r>
            <a:r>
              <a:rPr lang="sv-SE" sz="3200" dirty="0" err="1"/>
              <a:t>Ski</a:t>
            </a:r>
            <a:r>
              <a:rPr lang="sv-SE" sz="3200" dirty="0"/>
              <a:t>-Team lopp”!</a:t>
            </a:r>
          </a:p>
        </p:txBody>
      </p:sp>
    </p:spTree>
    <p:extLst>
      <p:ext uri="{BB962C8B-B14F-4D97-AF65-F5344CB8AC3E}">
        <p14:creationId xmlns:p14="http://schemas.microsoft.com/office/powerpoint/2010/main" val="4137801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BB43372-E304-43C1-9197-AC64104FB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BE5E61FD-7F23-49FA-A129-5BACD811347C}"/>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56904185-BB64-4B1B-B8A2-A0AC2D584596}"/>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70E507ED-DCE1-4B43-99FD-13AE59CBC1D0}"/>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FRÅGOR?</a:t>
            </a:r>
            <a:endParaRPr lang="sv-SE" sz="4000">
              <a:solidFill>
                <a:srgbClr val="00518E"/>
              </a:solidFill>
            </a:endParaRPr>
          </a:p>
        </p:txBody>
      </p:sp>
      <p:sp>
        <p:nvSpPr>
          <p:cNvPr id="9" name="textruta 8">
            <a:extLst>
              <a:ext uri="{FF2B5EF4-FFF2-40B4-BE49-F238E27FC236}">
                <a16:creationId xmlns:a16="http://schemas.microsoft.com/office/drawing/2014/main" id="{AC7322E1-ABB2-40FC-A2CE-9256454A7E67}"/>
              </a:ext>
            </a:extLst>
          </p:cNvPr>
          <p:cNvSpPr txBox="1"/>
          <p:nvPr/>
        </p:nvSpPr>
        <p:spPr>
          <a:xfrm>
            <a:off x="3632794" y="2057975"/>
            <a:ext cx="1360966" cy="1569660"/>
          </a:xfrm>
          <a:prstGeom prst="rect">
            <a:avLst/>
          </a:prstGeom>
          <a:noFill/>
        </p:spPr>
        <p:txBody>
          <a:bodyPr wrap="square" rtlCol="0">
            <a:spAutoFit/>
          </a:bodyPr>
          <a:lstStyle/>
          <a:p>
            <a:r>
              <a:rPr lang="sv-SE" sz="9600"/>
              <a:t>❔</a:t>
            </a:r>
          </a:p>
        </p:txBody>
      </p:sp>
      <p:sp>
        <p:nvSpPr>
          <p:cNvPr id="11" name="textruta 10">
            <a:extLst>
              <a:ext uri="{FF2B5EF4-FFF2-40B4-BE49-F238E27FC236}">
                <a16:creationId xmlns:a16="http://schemas.microsoft.com/office/drawing/2014/main" id="{DEF44318-08E8-4F7B-B661-B9E31B3F2F71}"/>
              </a:ext>
            </a:extLst>
          </p:cNvPr>
          <p:cNvSpPr txBox="1"/>
          <p:nvPr/>
        </p:nvSpPr>
        <p:spPr>
          <a:xfrm>
            <a:off x="7074195" y="2119530"/>
            <a:ext cx="1920949" cy="1446550"/>
          </a:xfrm>
          <a:prstGeom prst="rect">
            <a:avLst/>
          </a:prstGeom>
          <a:noFill/>
        </p:spPr>
        <p:txBody>
          <a:bodyPr wrap="square" rtlCol="0">
            <a:spAutoFit/>
          </a:bodyPr>
          <a:lstStyle/>
          <a:p>
            <a:r>
              <a:rPr lang="sv-SE" sz="8800"/>
              <a:t>🗨</a:t>
            </a:r>
          </a:p>
        </p:txBody>
      </p:sp>
      <p:sp>
        <p:nvSpPr>
          <p:cNvPr id="12" name="textruta 11">
            <a:extLst>
              <a:ext uri="{FF2B5EF4-FFF2-40B4-BE49-F238E27FC236}">
                <a16:creationId xmlns:a16="http://schemas.microsoft.com/office/drawing/2014/main" id="{BC44BC20-4A9A-4105-B3BC-B741FEC0657D}"/>
              </a:ext>
            </a:extLst>
          </p:cNvPr>
          <p:cNvSpPr txBox="1"/>
          <p:nvPr/>
        </p:nvSpPr>
        <p:spPr>
          <a:xfrm>
            <a:off x="5383620" y="3484934"/>
            <a:ext cx="2027274" cy="1569660"/>
          </a:xfrm>
          <a:prstGeom prst="rect">
            <a:avLst/>
          </a:prstGeom>
          <a:noFill/>
        </p:spPr>
        <p:txBody>
          <a:bodyPr wrap="square" rtlCol="0">
            <a:spAutoFit/>
          </a:bodyPr>
          <a:lstStyle/>
          <a:p>
            <a:r>
              <a:rPr lang="sv-SE" sz="9600"/>
              <a:t>🤷‍♂️</a:t>
            </a:r>
          </a:p>
        </p:txBody>
      </p:sp>
      <p:sp>
        <p:nvSpPr>
          <p:cNvPr id="2" name="Rubrik 1">
            <a:extLst>
              <a:ext uri="{FF2B5EF4-FFF2-40B4-BE49-F238E27FC236}">
                <a16:creationId xmlns:a16="http://schemas.microsoft.com/office/drawing/2014/main" id="{F9FE249E-7E5D-0DF1-59F5-A6C60A872F96}"/>
              </a:ext>
            </a:extLst>
          </p:cNvPr>
          <p:cNvSpPr>
            <a:spLocks noGrp="1"/>
          </p:cNvSpPr>
          <p:nvPr>
            <p:ph type="ctrTitle"/>
          </p:nvPr>
        </p:nvSpPr>
        <p:spPr>
          <a:xfrm>
            <a:off x="249252" y="4327864"/>
            <a:ext cx="9144000" cy="2387600"/>
          </a:xfrm>
        </p:spPr>
        <p:txBody>
          <a:bodyPr>
            <a:normAutofit/>
          </a:bodyPr>
          <a:lstStyle/>
          <a:p>
            <a:pPr algn="l"/>
            <a:r>
              <a:rPr lang="sv-SE" sz="3200" b="1" dirty="0"/>
              <a:t>Kontaktuppgifter:</a:t>
            </a:r>
            <a:br>
              <a:rPr lang="sv-SE" sz="3200" b="1" dirty="0"/>
            </a:br>
            <a:r>
              <a:rPr lang="sv-SE" sz="3200" b="1" dirty="0"/>
              <a:t>Johan Israelsson 070-607 53 96</a:t>
            </a:r>
            <a:br>
              <a:rPr lang="sv-SE" sz="3200" b="1" dirty="0"/>
            </a:br>
            <a:r>
              <a:rPr lang="sv-SE" sz="3200" b="1" dirty="0"/>
              <a:t>israelssonjohan@hotmail.com</a:t>
            </a:r>
          </a:p>
        </p:txBody>
      </p:sp>
    </p:spTree>
    <p:extLst>
      <p:ext uri="{BB962C8B-B14F-4D97-AF65-F5344CB8AC3E}">
        <p14:creationId xmlns:p14="http://schemas.microsoft.com/office/powerpoint/2010/main" val="3674966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BBBD5C7-40C9-595E-AAD9-927667E8BECD}"/>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903A55C3-969C-47A1-34F1-6D9524CE53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0" y="5128966"/>
            <a:ext cx="1259308" cy="1478038"/>
          </a:xfrm>
          <a:prstGeom prst="rect">
            <a:avLst/>
          </a:prstGeom>
        </p:spPr>
      </p:pic>
      <p:cxnSp>
        <p:nvCxnSpPr>
          <p:cNvPr id="7" name="Rak koppling 6">
            <a:extLst>
              <a:ext uri="{FF2B5EF4-FFF2-40B4-BE49-F238E27FC236}">
                <a16:creationId xmlns:a16="http://schemas.microsoft.com/office/drawing/2014/main" id="{10E23938-6248-70C2-B0FD-5AC047FDFF5D}"/>
              </a:ext>
            </a:extLst>
          </p:cNvPr>
          <p:cNvCxnSpPr>
            <a:cxnSpLocks/>
          </p:cNvCxnSpPr>
          <p:nvPr/>
        </p:nvCxnSpPr>
        <p:spPr>
          <a:xfrm flipV="1">
            <a:off x="-437148" y="-226841"/>
            <a:ext cx="1961148" cy="1670629"/>
          </a:xfrm>
          <a:prstGeom prst="line">
            <a:avLst/>
          </a:prstGeom>
          <a:ln w="57150">
            <a:solidFill>
              <a:srgbClr val="FFDF4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3C4F9977-C927-DA71-BFC5-5B6B47BBAE5B}"/>
              </a:ext>
            </a:extLst>
          </p:cNvPr>
          <p:cNvCxnSpPr>
            <a:cxnSpLocks/>
          </p:cNvCxnSpPr>
          <p:nvPr/>
        </p:nvCxnSpPr>
        <p:spPr>
          <a:xfrm flipV="1">
            <a:off x="-498308" y="-318916"/>
            <a:ext cx="1961148" cy="1670629"/>
          </a:xfrm>
          <a:prstGeom prst="line">
            <a:avLst/>
          </a:prstGeom>
          <a:ln w="76200">
            <a:solidFill>
              <a:srgbClr val="00518E"/>
            </a:solidFill>
          </a:ln>
        </p:spPr>
        <p:style>
          <a:lnRef idx="1">
            <a:schemeClr val="accent1"/>
          </a:lnRef>
          <a:fillRef idx="0">
            <a:schemeClr val="accent1"/>
          </a:fillRef>
          <a:effectRef idx="0">
            <a:schemeClr val="accent1"/>
          </a:effectRef>
          <a:fontRef idx="minor">
            <a:schemeClr val="tx1"/>
          </a:fontRef>
        </p:style>
      </p:cxnSp>
      <p:sp>
        <p:nvSpPr>
          <p:cNvPr id="8" name="Rubrik 1">
            <a:extLst>
              <a:ext uri="{FF2B5EF4-FFF2-40B4-BE49-F238E27FC236}">
                <a16:creationId xmlns:a16="http://schemas.microsoft.com/office/drawing/2014/main" id="{F4DB7656-C81F-87D8-D2FA-539CFEE7A473}"/>
              </a:ext>
            </a:extLst>
          </p:cNvPr>
          <p:cNvSpPr txBox="1">
            <a:spLocks/>
          </p:cNvSpPr>
          <p:nvPr/>
        </p:nvSpPr>
        <p:spPr>
          <a:xfrm>
            <a:off x="550863" y="204389"/>
            <a:ext cx="11090275" cy="115335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sv-SE" sz="4000" b="1">
                <a:solidFill>
                  <a:srgbClr val="00518E"/>
                </a:solidFill>
                <a:latin typeface="Open Sans" panose="020B0606030504020204" pitchFamily="34" charset="0"/>
                <a:ea typeface="Open Sans" panose="020B0606030504020204" pitchFamily="34" charset="0"/>
                <a:cs typeface="Open Sans" panose="020B0606030504020204" pitchFamily="34" charset="0"/>
              </a:rPr>
              <a:t> </a:t>
            </a:r>
            <a:endParaRPr lang="sv-SE" sz="4000">
              <a:solidFill>
                <a:srgbClr val="00518E"/>
              </a:solidFill>
            </a:endParaRPr>
          </a:p>
        </p:txBody>
      </p:sp>
      <p:sp>
        <p:nvSpPr>
          <p:cNvPr id="9" name="Underrubrik 2">
            <a:extLst>
              <a:ext uri="{FF2B5EF4-FFF2-40B4-BE49-F238E27FC236}">
                <a16:creationId xmlns:a16="http://schemas.microsoft.com/office/drawing/2014/main" id="{F06C0007-BD5A-EC70-6A93-C3C27AAAB6AF}"/>
              </a:ext>
            </a:extLst>
          </p:cNvPr>
          <p:cNvSpPr>
            <a:spLocks noGrp="1"/>
          </p:cNvSpPr>
          <p:nvPr>
            <p:ph type="subTitle" idx="1"/>
          </p:nvPr>
        </p:nvSpPr>
        <p:spPr>
          <a:xfrm>
            <a:off x="514601" y="2706412"/>
            <a:ext cx="11162798" cy="1478038"/>
          </a:xfrm>
        </p:spPr>
        <p:txBody>
          <a:bodyPr>
            <a:normAutofit/>
          </a:bodyPr>
          <a:lstStyle/>
          <a:p>
            <a:endParaRPr lang="sv-SE" sz="7200" i="1">
              <a:latin typeface="Futura" pitchFamily="2" charset="0"/>
            </a:endParaRPr>
          </a:p>
          <a:p>
            <a:pPr algn="l"/>
            <a:endParaRPr lang="sv-SE" b="1" i="1">
              <a:latin typeface="+mj-lt"/>
            </a:endParaRPr>
          </a:p>
        </p:txBody>
      </p:sp>
      <p:sp>
        <p:nvSpPr>
          <p:cNvPr id="10" name="Rubrik 1">
            <a:extLst>
              <a:ext uri="{FF2B5EF4-FFF2-40B4-BE49-F238E27FC236}">
                <a16:creationId xmlns:a16="http://schemas.microsoft.com/office/drawing/2014/main" id="{E34F9A22-E5E5-1B91-2DBB-BF49D56DB8F6}"/>
              </a:ext>
            </a:extLst>
          </p:cNvPr>
          <p:cNvSpPr>
            <a:spLocks noGrp="1"/>
          </p:cNvSpPr>
          <p:nvPr>
            <p:ph type="ctrTitle"/>
          </p:nvPr>
        </p:nvSpPr>
        <p:spPr>
          <a:xfrm>
            <a:off x="1462840" y="1506579"/>
            <a:ext cx="9144000" cy="2387600"/>
          </a:xfrm>
        </p:spPr>
        <p:txBody>
          <a:bodyPr>
            <a:normAutofit fontScale="90000"/>
          </a:bodyPr>
          <a:lstStyle/>
          <a:p>
            <a:r>
              <a:rPr lang="sv-SE" sz="8800" dirty="0">
                <a:solidFill>
                  <a:srgbClr val="00518E"/>
                </a:solidFill>
                <a:latin typeface="Futura" pitchFamily="2" charset="0"/>
              </a:rPr>
              <a:t>TA HAND OM DIG!</a:t>
            </a:r>
          </a:p>
        </p:txBody>
      </p:sp>
    </p:spTree>
    <p:extLst>
      <p:ext uri="{BB962C8B-B14F-4D97-AF65-F5344CB8AC3E}">
        <p14:creationId xmlns:p14="http://schemas.microsoft.com/office/powerpoint/2010/main" val="136379958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26802</TotalTime>
  <Words>1192</Words>
  <Application>Microsoft Office PowerPoint</Application>
  <PresentationFormat>Bredbild</PresentationFormat>
  <Paragraphs>122</Paragraphs>
  <Slides>21</Slides>
  <Notes>6</Notes>
  <HiddenSlides>3</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21</vt:i4>
      </vt:variant>
    </vt:vector>
  </HeadingPairs>
  <TitlesOfParts>
    <vt:vector size="28" baseType="lpstr">
      <vt:lpstr>Aptos</vt:lpstr>
      <vt:lpstr>Arial</vt:lpstr>
      <vt:lpstr>Calibri</vt:lpstr>
      <vt:lpstr>Calibri Light</vt:lpstr>
      <vt:lpstr>Futura</vt:lpstr>
      <vt:lpstr>Open Sans</vt:lpstr>
      <vt:lpstr>Office-tema</vt:lpstr>
      <vt:lpstr>SKI TEAM UNGDOMSCUP</vt:lpstr>
      <vt:lpstr>PowerPoint-presentation</vt:lpstr>
      <vt:lpstr> Deltagare 🔹 Tjejer 13 – 16 st   🔹 Killar 13 – 9 st   🔹 Tjejer 14 – 18 st  🔹 Killar 14 –10 st  🔹 Totalt 53 st  Ledare 🔹 8 ledare  Vallare 🔹 7 vallare där varje vallare har hand om ca 7-8 åkare var  🔹 Alla skidor vallas lika för samtliga åkare på cupen</vt:lpstr>
      <vt:lpstr>  • Tors-sön i Järpen • Fyra lopp för samtliga åkare • Tävlingarna avgörs i fri teknik • Gemensam vallning – lika för alla • Invigningskväll och kamratkväll • Cuphelg tillsammans – ca 400 åkare!</vt:lpstr>
      <vt:lpstr>Utresa torsdag 5/3 08:00 Avresa från Falun, Preem Nedre Heden 08:45–09:00 Stopp i Rättvik, Järnvägsstation  09:45–10:00 Stopp i Mora, Järnvägsstation 12:00–13:00 Lunch i Sveg Ca 15:30 Ankomst till Järpen   Viktig information Se till att alla får en bra start på vår gemensamma resa.  Det är viktigt att ni pratar hemma om att använda bälte i bussen. Vi ledare kommer att påminna om bälte under hela resan.  Om någon inte följer reglerna får man inte åka vidare med gruppen. Vårdnadshavare får då hämta med bil och köra resterande del av resan.   Hemresa söndag 8/3 15:00 Avresa från Järpen 17:30–18:30 Middag i Sveg 20:30–20:45 Stopp i Mora, järnvägsstation 21:30–21:45 Stopp i Rättvik, järnvägsstation Ca 22:30 Ankomst till Falun   </vt:lpstr>
      <vt:lpstr>Översiktskarta</vt:lpstr>
      <vt:lpstr>Boende • Boende på skola i klassrum – på luftmadrass (max bredd 90cm) • Fördelning av boende sker utifrån grupperna som grund • Duschar finns i idrottshallen intill skolan • Trivsel – och ordningsregler går vi igenom på plats   </vt:lpstr>
      <vt:lpstr>PowerPoint-presentation</vt:lpstr>
      <vt:lpstr> Fredag – individuell start Distanslopp  3600 m  Lördag – individuell start Sprint   550 m  Skicross   1000 m  Söndag – stafetterna Skicross   1000 m Kvalheat+final Sprint  550 m Kvalheat+final Lång   1800 m</vt:lpstr>
      <vt:lpstr>Banskiss distans</vt:lpstr>
      <vt:lpstr>   Banbeskrivning – Sprint  En snabb och kort bana med högt tempo.  I övrigt en publikvänlig bana där vi  verkligen kan heja fram våra åkare. </vt:lpstr>
      <vt:lpstr>Banskiss skicross</vt:lpstr>
      <vt:lpstr>Skicross  • Ett lag per distrikt • 4–5 lag i varje kvalheat - för seedning till final • Därefter A, B eller C-final  Sprintstafett • Två lottade heat med lika många lag i varje • A-final för 5 första lagen i resp heat +12 bästa tiderna utöver dessa  • Resterande lag går till B-final  Lång stafett • Stafett – lottad startordning</vt:lpstr>
      <vt:lpstr>PowerPoint-presentation</vt:lpstr>
      <vt:lpstr>Heja på alla Peppa varandra genom att heja, skrika, spela musik, sjunga hejarramsor, och springa bredvid spåret. Heja på och ge samma energi till alla oavsett hur fort man åker.  Se och respektera alla Hälsa och var trevlig. Försök att prata med alla i ditt distrikt, så att alla känner sig inkluderade. Var välkommande så att alla känner att de är med. Respektera olika behov och känn efter hur andra mår. Var omtänksam.  Glädje och stämning Bidra till bra stämning oavsett dina prestationer. Ha kul! Var snäll, glad och trevlig mot alla. </vt:lpstr>
      <vt:lpstr>Paraklasser på årets Ski Team Ungdomscup   Under Ski Team Ungdomscup 2025 inkluderades paraklasser för första gången, och när Järpens SK och Duveds IF nu tar vidare arrangemanget blir det självklart en fortsättning. </vt:lpstr>
      <vt:lpstr> Packningslista • Se våra förslag på vad som kan vara bra att ha med • Ta med energi – det du gillar och vet du brukar behöva • Märk gärna saker som flera har lika – ex pjäxor, stavar • Ha koll på vädret - för rätt förstärkningsplagg  Utrustning • Ett par märkta tävlingsskidor + ett par uppvärmningsskidor • Man får ej byta skidor under helgen • Var med och packa din utrustning innan avresa</vt:lpstr>
      <vt:lpstr>  </vt:lpstr>
      <vt:lpstr>Melodi: “Till snickerboa”  Från Dalarna är vårat gäng, vi ger er alla däng, Av tradition vi vinner allt, och det är ganska ballt. Kulla och mas i spåren far, ni andra inga chanser har, FÖR Dalarna vi är i topp, vi vinner varje. “Ski-Team lopp”!</vt:lpstr>
      <vt:lpstr>Kontaktuppgifter: Johan Israelsson 070-607 53 96 israelssonjohan@hotmail.com</vt:lpstr>
      <vt:lpstr>TA HAND OM DIG!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SKI TEAM UNGDOMSCUP</dc:title>
  <dc:creator>Ida Rydén</dc:creator>
  <cp:lastModifiedBy>Israelsson, Johan</cp:lastModifiedBy>
  <cp:revision>51</cp:revision>
  <dcterms:created xsi:type="dcterms:W3CDTF">2023-10-20T19:43:45Z</dcterms:created>
  <dcterms:modified xsi:type="dcterms:W3CDTF">2026-02-22T19:22:22Z</dcterms:modified>
</cp:coreProperties>
</file>