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25"/>
  </p:notesMasterIdLst>
  <p:sldIdLst>
    <p:sldId id="256" r:id="rId2"/>
    <p:sldId id="260" r:id="rId3"/>
    <p:sldId id="304" r:id="rId4"/>
    <p:sldId id="289" r:id="rId5"/>
    <p:sldId id="319" r:id="rId6"/>
    <p:sldId id="258" r:id="rId7"/>
    <p:sldId id="259" r:id="rId8"/>
    <p:sldId id="313" r:id="rId9"/>
    <p:sldId id="310" r:id="rId10"/>
    <p:sldId id="314" r:id="rId11"/>
    <p:sldId id="272" r:id="rId12"/>
    <p:sldId id="316" r:id="rId13"/>
    <p:sldId id="317" r:id="rId14"/>
    <p:sldId id="315" r:id="rId15"/>
    <p:sldId id="273" r:id="rId16"/>
    <p:sldId id="320" r:id="rId17"/>
    <p:sldId id="321" r:id="rId18"/>
    <p:sldId id="262" r:id="rId19"/>
    <p:sldId id="265" r:id="rId20"/>
    <p:sldId id="2113" r:id="rId21"/>
    <p:sldId id="2114" r:id="rId22"/>
    <p:sldId id="392" r:id="rId23"/>
    <p:sldId id="318" r:id="rId2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2A1EDF-DF1B-405E-B6BC-87B4CCE55A73}" v="1" dt="2023-05-31T20:00:58.9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0" autoAdjust="0"/>
    <p:restoredTop sz="94660"/>
  </p:normalViewPr>
  <p:slideViewPr>
    <p:cSldViewPr snapToGrid="0">
      <p:cViewPr varScale="1">
        <p:scale>
          <a:sx n="97" d="100"/>
          <a:sy n="97" d="100"/>
        </p:scale>
        <p:origin x="65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2F8654-243C-4C9A-9065-4A3612EB0144}" type="datetimeFigureOut">
              <a:rPr lang="sv-SE" smtClean="0"/>
              <a:t>2023-06-04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19740A-5065-42E8-8981-1D147F14617A}" type="slidenum">
              <a:rPr lang="sv-SE" smtClean="0"/>
              <a:t>‹#›</a:t>
            </a:fld>
            <a:endParaRPr lang="sv-SE"/>
          </a:p>
        </p:txBody>
      </p:sp>
    </p:spTree>
    <p:extLst>
      <p:ext uri="{BB962C8B-B14F-4D97-AF65-F5344CB8AC3E}">
        <p14:creationId xmlns:p14="http://schemas.microsoft.com/office/powerpoint/2010/main" val="2657791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Se anteckningar under respektive bild för tips</a:t>
            </a:r>
          </a:p>
        </p:txBody>
      </p:sp>
      <p:sp>
        <p:nvSpPr>
          <p:cNvPr id="4" name="Platshållare för bildnummer 3"/>
          <p:cNvSpPr>
            <a:spLocks noGrp="1"/>
          </p:cNvSpPr>
          <p:nvPr>
            <p:ph type="sldNum" sz="quarter" idx="10"/>
          </p:nvPr>
        </p:nvSpPr>
        <p:spPr/>
        <p:txBody>
          <a:bodyPr/>
          <a:lstStyle/>
          <a:p>
            <a:fld id="{42AC9AE1-36C4-4F19-BE38-96591C690D25}" type="slidenum">
              <a:rPr lang="en-US" smtClean="0"/>
              <a:pPr/>
              <a:t>17</a:t>
            </a:fld>
            <a:endParaRPr lang="en-US"/>
          </a:p>
        </p:txBody>
      </p:sp>
    </p:spTree>
    <p:extLst>
      <p:ext uri="{BB962C8B-B14F-4D97-AF65-F5344CB8AC3E}">
        <p14:creationId xmlns:p14="http://schemas.microsoft.com/office/powerpoint/2010/main" val="2532941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En sida att avsluta presentationen med.</a:t>
            </a:r>
          </a:p>
        </p:txBody>
      </p:sp>
      <p:sp>
        <p:nvSpPr>
          <p:cNvPr id="4" name="Platshållare för bildnummer 3"/>
          <p:cNvSpPr>
            <a:spLocks noGrp="1"/>
          </p:cNvSpPr>
          <p:nvPr>
            <p:ph type="sldNum" sz="quarter" idx="10"/>
          </p:nvPr>
        </p:nvSpPr>
        <p:spPr/>
        <p:txBody>
          <a:bodyPr/>
          <a:lstStyle/>
          <a:p>
            <a:fld id="{42AC9AE1-36C4-4F19-BE38-96591C690D25}" type="slidenum">
              <a:rPr lang="en-US" smtClean="0"/>
              <a:pPr/>
              <a:t>22</a:t>
            </a:fld>
            <a:endParaRPr lang="en-US"/>
          </a:p>
        </p:txBody>
      </p:sp>
    </p:spTree>
    <p:extLst>
      <p:ext uri="{BB962C8B-B14F-4D97-AF65-F5344CB8AC3E}">
        <p14:creationId xmlns:p14="http://schemas.microsoft.com/office/powerpoint/2010/main" val="1777504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12BED07-6713-92AA-40AF-AE58F4F83C7A}"/>
              </a:ext>
            </a:extLst>
          </p:cNvPr>
          <p:cNvSpPr>
            <a:spLocks noGrp="1"/>
          </p:cNvSpPr>
          <p:nvPr>
            <p:ph type="subTitle" idx="1"/>
          </p:nvPr>
        </p:nvSpPr>
        <p:spPr>
          <a:xfrm>
            <a:off x="1608406" y="4512376"/>
            <a:ext cx="8639776" cy="900190"/>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FC9EF77-BF49-E4C1-0FC7-563354777900}"/>
              </a:ext>
            </a:extLst>
          </p:cNvPr>
          <p:cNvSpPr>
            <a:spLocks noGrp="1"/>
          </p:cNvSpPr>
          <p:nvPr>
            <p:ph type="dt" sz="half" idx="10"/>
          </p:nvPr>
        </p:nvSpPr>
        <p:spPr/>
        <p:txBody>
          <a:bodyPr/>
          <a:lstStyle/>
          <a:p>
            <a:fld id="{E7736193-EDE3-4BB5-AE5F-E6E5472AB8BE}" type="datetimeFigureOut">
              <a:rPr lang="en-US" smtClean="0"/>
              <a:t>6/4/23</a:t>
            </a:fld>
            <a:endParaRPr lang="en-US"/>
          </a:p>
        </p:txBody>
      </p:sp>
      <p:sp>
        <p:nvSpPr>
          <p:cNvPr id="5" name="Footer Placeholder 4">
            <a:extLst>
              <a:ext uri="{FF2B5EF4-FFF2-40B4-BE49-F238E27FC236}">
                <a16:creationId xmlns:a16="http://schemas.microsoft.com/office/drawing/2014/main" id="{72BD5853-25AA-1C3D-EAD2-496674792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7F0DAD-5850-CAAE-CD25-4D6DDDFF3A18}"/>
              </a:ext>
            </a:extLst>
          </p:cNvPr>
          <p:cNvSpPr>
            <a:spLocks noGrp="1"/>
          </p:cNvSpPr>
          <p:nvPr>
            <p:ph type="sldNum" sz="quarter" idx="12"/>
          </p:nvPr>
        </p:nvSpPr>
        <p:spPr/>
        <p:txBody>
          <a:bodyPr/>
          <a:lstStyle/>
          <a:p>
            <a:fld id="{1CC2C9B9-B4B7-45CC-A7EB-16F8BADE9045}" type="slidenum">
              <a:rPr lang="en-US" smtClean="0"/>
              <a:t>‹#›</a:t>
            </a:fld>
            <a:endParaRPr lang="en-US"/>
          </a:p>
        </p:txBody>
      </p:sp>
      <p:sp>
        <p:nvSpPr>
          <p:cNvPr id="2" name="Title 1">
            <a:extLst>
              <a:ext uri="{FF2B5EF4-FFF2-40B4-BE49-F238E27FC236}">
                <a16:creationId xmlns:a16="http://schemas.microsoft.com/office/drawing/2014/main" id="{534851B1-0B20-9549-0D70-886AA9D04532}"/>
              </a:ext>
            </a:extLst>
          </p:cNvPr>
          <p:cNvSpPr>
            <a:spLocks noGrp="1"/>
          </p:cNvSpPr>
          <p:nvPr>
            <p:ph type="ctrTitle"/>
          </p:nvPr>
        </p:nvSpPr>
        <p:spPr>
          <a:xfrm>
            <a:off x="1608406" y="1720884"/>
            <a:ext cx="8639775" cy="2734693"/>
          </a:xfrm>
          <a:noFill/>
        </p:spPr>
        <p:txBody>
          <a:bodyPr anchor="b">
            <a:normAutofit/>
          </a:bodyPr>
          <a:lstStyle>
            <a:lvl1pPr algn="l">
              <a:defRPr sz="3200" spc="530" baseline="0"/>
            </a:lvl1pPr>
          </a:lstStyle>
          <a:p>
            <a:r>
              <a:rPr lang="en-US" dirty="0"/>
              <a:t>Click to edit Master title style</a:t>
            </a:r>
          </a:p>
        </p:txBody>
      </p:sp>
    </p:spTree>
    <p:extLst>
      <p:ext uri="{BB962C8B-B14F-4D97-AF65-F5344CB8AC3E}">
        <p14:creationId xmlns:p14="http://schemas.microsoft.com/office/powerpoint/2010/main" val="1586701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8F26-B5E3-8A90-51FC-8520D1D732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EA4D95-10F3-6212-8302-5610C43E32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281BE7-A53D-441E-0393-0E59412C9117}"/>
              </a:ext>
            </a:extLst>
          </p:cNvPr>
          <p:cNvSpPr>
            <a:spLocks noGrp="1"/>
          </p:cNvSpPr>
          <p:nvPr>
            <p:ph type="dt" sz="half" idx="10"/>
          </p:nvPr>
        </p:nvSpPr>
        <p:spPr/>
        <p:txBody>
          <a:bodyPr/>
          <a:lstStyle/>
          <a:p>
            <a:fld id="{E7736193-EDE3-4BB5-AE5F-E6E5472AB8BE}" type="datetimeFigureOut">
              <a:rPr lang="en-US" smtClean="0"/>
              <a:t>6/4/23</a:t>
            </a:fld>
            <a:endParaRPr lang="en-US"/>
          </a:p>
        </p:txBody>
      </p:sp>
      <p:sp>
        <p:nvSpPr>
          <p:cNvPr id="5" name="Footer Placeholder 4">
            <a:extLst>
              <a:ext uri="{FF2B5EF4-FFF2-40B4-BE49-F238E27FC236}">
                <a16:creationId xmlns:a16="http://schemas.microsoft.com/office/drawing/2014/main" id="{0DEF10F0-B23F-BF4B-DB66-9BCF734DB9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65DDEC-13A7-D988-D082-03076F80F1F0}"/>
              </a:ext>
            </a:extLst>
          </p:cNvPr>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3944900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80CFA-45ED-71B0-EE3E-CCE6D5C19377}"/>
              </a:ext>
            </a:extLst>
          </p:cNvPr>
          <p:cNvSpPr>
            <a:spLocks noGrp="1"/>
          </p:cNvSpPr>
          <p:nvPr>
            <p:ph type="title"/>
          </p:nvPr>
        </p:nvSpPr>
        <p:spPr>
          <a:xfrm>
            <a:off x="1622474" y="2413788"/>
            <a:ext cx="8085116" cy="2737521"/>
          </a:xfrm>
        </p:spPr>
        <p:txBody>
          <a:bodyPr anchor="t">
            <a:normAutofit/>
          </a:bodyPr>
          <a:lstStyle>
            <a:lvl1pPr>
              <a:defRPr sz="3200"/>
            </a:lvl1pPr>
          </a:lstStyle>
          <a:p>
            <a:r>
              <a:rPr lang="en-US" dirty="0"/>
              <a:t>Click to edit Master title style</a:t>
            </a:r>
          </a:p>
        </p:txBody>
      </p:sp>
      <p:sp>
        <p:nvSpPr>
          <p:cNvPr id="3" name="Text Placeholder 2">
            <a:extLst>
              <a:ext uri="{FF2B5EF4-FFF2-40B4-BE49-F238E27FC236}">
                <a16:creationId xmlns:a16="http://schemas.microsoft.com/office/drawing/2014/main" id="{8F37BECA-A01D-7D7A-F2A6-891EC9D22945}"/>
              </a:ext>
            </a:extLst>
          </p:cNvPr>
          <p:cNvSpPr>
            <a:spLocks noGrp="1"/>
          </p:cNvSpPr>
          <p:nvPr>
            <p:ph type="body" idx="1"/>
          </p:nvPr>
        </p:nvSpPr>
        <p:spPr>
          <a:xfrm>
            <a:off x="1622474" y="1351721"/>
            <a:ext cx="8085118" cy="993913"/>
          </a:xfrm>
        </p:spPr>
        <p:txBody>
          <a:bodyPr anchor="b">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86716478-6FAF-D420-0B87-6EABB81E887C}"/>
              </a:ext>
            </a:extLst>
          </p:cNvPr>
          <p:cNvSpPr>
            <a:spLocks noGrp="1"/>
          </p:cNvSpPr>
          <p:nvPr>
            <p:ph type="dt" sz="half" idx="10"/>
          </p:nvPr>
        </p:nvSpPr>
        <p:spPr/>
        <p:txBody>
          <a:bodyPr/>
          <a:lstStyle/>
          <a:p>
            <a:fld id="{E7736193-EDE3-4BB5-AE5F-E6E5472AB8BE}" type="datetimeFigureOut">
              <a:rPr lang="en-US" smtClean="0"/>
              <a:t>6/4/23</a:t>
            </a:fld>
            <a:endParaRPr lang="en-US"/>
          </a:p>
        </p:txBody>
      </p:sp>
      <p:sp>
        <p:nvSpPr>
          <p:cNvPr id="5" name="Footer Placeholder 4">
            <a:extLst>
              <a:ext uri="{FF2B5EF4-FFF2-40B4-BE49-F238E27FC236}">
                <a16:creationId xmlns:a16="http://schemas.microsoft.com/office/drawing/2014/main" id="{87C4289B-CB0D-8AFC-7C02-F755C0DCC8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7971E4-8A9E-2A30-D7FE-B3505124BB9D}"/>
              </a:ext>
            </a:extLst>
          </p:cNvPr>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4163483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7F941-C3A7-545F-8046-C7A9AC80300E}"/>
              </a:ext>
            </a:extLst>
          </p:cNvPr>
          <p:cNvSpPr>
            <a:spLocks noGrp="1"/>
          </p:cNvSpPr>
          <p:nvPr>
            <p:ph type="title"/>
          </p:nvPr>
        </p:nvSpPr>
        <p:spPr>
          <a:xfrm>
            <a:off x="1615817" y="1272209"/>
            <a:ext cx="9164725" cy="1033670"/>
          </a:xfrm>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41BD4277-CFAE-EEF6-3346-61F06D5A3945}"/>
              </a:ext>
            </a:extLst>
          </p:cNvPr>
          <p:cNvSpPr>
            <a:spLocks noGrp="1"/>
          </p:cNvSpPr>
          <p:nvPr>
            <p:ph sz="half" idx="1"/>
          </p:nvPr>
        </p:nvSpPr>
        <p:spPr>
          <a:xfrm>
            <a:off x="1615817" y="2425148"/>
            <a:ext cx="4188635" cy="31606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9543384-699D-84FC-C8B5-7BDE49BB4478}"/>
              </a:ext>
            </a:extLst>
          </p:cNvPr>
          <p:cNvSpPr>
            <a:spLocks noGrp="1"/>
          </p:cNvSpPr>
          <p:nvPr>
            <p:ph sz="half" idx="2"/>
          </p:nvPr>
        </p:nvSpPr>
        <p:spPr>
          <a:xfrm>
            <a:off x="6371355" y="2425148"/>
            <a:ext cx="4188635" cy="316064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0A49386-AFC8-03DA-4563-07B0A0119B1C}"/>
              </a:ext>
            </a:extLst>
          </p:cNvPr>
          <p:cNvSpPr>
            <a:spLocks noGrp="1"/>
          </p:cNvSpPr>
          <p:nvPr>
            <p:ph type="dt" sz="half" idx="10"/>
          </p:nvPr>
        </p:nvSpPr>
        <p:spPr/>
        <p:txBody>
          <a:bodyPr/>
          <a:lstStyle/>
          <a:p>
            <a:fld id="{E7736193-EDE3-4BB5-AE5F-E6E5472AB8BE}" type="datetimeFigureOut">
              <a:rPr lang="en-US" smtClean="0"/>
              <a:t>6/4/23</a:t>
            </a:fld>
            <a:endParaRPr lang="en-US"/>
          </a:p>
        </p:txBody>
      </p:sp>
      <p:sp>
        <p:nvSpPr>
          <p:cNvPr id="6" name="Footer Placeholder 5">
            <a:extLst>
              <a:ext uri="{FF2B5EF4-FFF2-40B4-BE49-F238E27FC236}">
                <a16:creationId xmlns:a16="http://schemas.microsoft.com/office/drawing/2014/main" id="{23AED60A-7704-31D9-7D4D-65C635EDF8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6927DA-3B5E-13B8-0BA8-5DCFF001E05E}"/>
              </a:ext>
            </a:extLst>
          </p:cNvPr>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2386675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7B55A-280B-BDCB-F966-8578DDE741DC}"/>
              </a:ext>
            </a:extLst>
          </p:cNvPr>
          <p:cNvSpPr>
            <a:spLocks noGrp="1"/>
          </p:cNvSpPr>
          <p:nvPr>
            <p:ph type="title"/>
          </p:nvPr>
        </p:nvSpPr>
        <p:spPr>
          <a:xfrm>
            <a:off x="1017442" y="600817"/>
            <a:ext cx="10079497" cy="1168706"/>
          </a:xfrm>
        </p:spPr>
        <p:txBody>
          <a:bodyPr anchor="b"/>
          <a:lstStyle/>
          <a:p>
            <a:r>
              <a:rPr lang="en-US" dirty="0"/>
              <a:t>Click to edit Master title style</a:t>
            </a:r>
          </a:p>
        </p:txBody>
      </p:sp>
      <p:sp>
        <p:nvSpPr>
          <p:cNvPr id="3" name="Text Placeholder 2">
            <a:extLst>
              <a:ext uri="{FF2B5EF4-FFF2-40B4-BE49-F238E27FC236}">
                <a16:creationId xmlns:a16="http://schemas.microsoft.com/office/drawing/2014/main" id="{0C76EA03-7008-14AB-547B-E66EA4EC968F}"/>
              </a:ext>
            </a:extLst>
          </p:cNvPr>
          <p:cNvSpPr>
            <a:spLocks noGrp="1"/>
          </p:cNvSpPr>
          <p:nvPr>
            <p:ph type="body" idx="1"/>
          </p:nvPr>
        </p:nvSpPr>
        <p:spPr>
          <a:xfrm>
            <a:off x="1017442" y="1798488"/>
            <a:ext cx="4599587" cy="668492"/>
          </a:xfrm>
        </p:spPr>
        <p:txBody>
          <a:bodyPr anchor="b"/>
          <a:lstStyle>
            <a:lvl1pPr marL="0" indent="0">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D629F56-D2C8-71FE-FA59-002819D51856}"/>
              </a:ext>
            </a:extLst>
          </p:cNvPr>
          <p:cNvSpPr>
            <a:spLocks noGrp="1"/>
          </p:cNvSpPr>
          <p:nvPr>
            <p:ph sz="half" idx="2"/>
          </p:nvPr>
        </p:nvSpPr>
        <p:spPr>
          <a:xfrm>
            <a:off x="1017442" y="2777279"/>
            <a:ext cx="4599587" cy="327693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12524D2-CA8D-75F3-D089-C2F0E20D4759}"/>
              </a:ext>
            </a:extLst>
          </p:cNvPr>
          <p:cNvSpPr>
            <a:spLocks noGrp="1"/>
          </p:cNvSpPr>
          <p:nvPr>
            <p:ph type="body" sz="quarter" idx="3"/>
          </p:nvPr>
        </p:nvSpPr>
        <p:spPr>
          <a:xfrm>
            <a:off x="6497352" y="1798488"/>
            <a:ext cx="4599588" cy="668492"/>
          </a:xfrm>
        </p:spPr>
        <p:txBody>
          <a:bodyPr anchor="b"/>
          <a:lstStyle>
            <a:lvl1pPr marL="0" indent="0">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E99B0E3-5AE5-0516-27BF-9F246137FE03}"/>
              </a:ext>
            </a:extLst>
          </p:cNvPr>
          <p:cNvSpPr>
            <a:spLocks noGrp="1"/>
          </p:cNvSpPr>
          <p:nvPr>
            <p:ph sz="quarter" idx="4"/>
          </p:nvPr>
        </p:nvSpPr>
        <p:spPr>
          <a:xfrm>
            <a:off x="6497352" y="2777279"/>
            <a:ext cx="4599588" cy="327693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F7B319A7-6048-4735-B2AC-6D6043F1461A}"/>
              </a:ext>
            </a:extLst>
          </p:cNvPr>
          <p:cNvSpPr>
            <a:spLocks noGrp="1"/>
          </p:cNvSpPr>
          <p:nvPr>
            <p:ph type="dt" sz="half" idx="10"/>
          </p:nvPr>
        </p:nvSpPr>
        <p:spPr/>
        <p:txBody>
          <a:bodyPr/>
          <a:lstStyle/>
          <a:p>
            <a:fld id="{E7736193-EDE3-4BB5-AE5F-E6E5472AB8BE}" type="datetimeFigureOut">
              <a:rPr lang="en-US" smtClean="0"/>
              <a:t>6/4/23</a:t>
            </a:fld>
            <a:endParaRPr lang="en-US"/>
          </a:p>
        </p:txBody>
      </p:sp>
      <p:sp>
        <p:nvSpPr>
          <p:cNvPr id="8" name="Footer Placeholder 7">
            <a:extLst>
              <a:ext uri="{FF2B5EF4-FFF2-40B4-BE49-F238E27FC236}">
                <a16:creationId xmlns:a16="http://schemas.microsoft.com/office/drawing/2014/main" id="{6515F875-F23E-D0D2-9115-CD494FDA00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B4F88F-F488-D9D5-CF99-AA1750AAFC39}"/>
              </a:ext>
            </a:extLst>
          </p:cNvPr>
          <p:cNvSpPr>
            <a:spLocks noGrp="1"/>
          </p:cNvSpPr>
          <p:nvPr>
            <p:ph type="sldNum" sz="quarter" idx="12"/>
          </p:nvPr>
        </p:nvSpPr>
        <p:spPr/>
        <p:txBody>
          <a:bodyPr/>
          <a:lstStyle/>
          <a:p>
            <a:fld id="{1CC2C9B9-B4B7-45CC-A7EB-16F8BADE9045}" type="slidenum">
              <a:rPr lang="en-US" smtClean="0"/>
              <a:t>‹#›</a:t>
            </a:fld>
            <a:endParaRPr lang="en-US"/>
          </a:p>
        </p:txBody>
      </p:sp>
      <p:cxnSp>
        <p:nvCxnSpPr>
          <p:cNvPr id="13" name="Straight Connector 12">
            <a:extLst>
              <a:ext uri="{FF2B5EF4-FFF2-40B4-BE49-F238E27FC236}">
                <a16:creationId xmlns:a16="http://schemas.microsoft.com/office/drawing/2014/main" id="{B5094593-EFC2-EEEF-74CD-BD00F4132A94}"/>
              </a:ext>
            </a:extLst>
          </p:cNvPr>
          <p:cNvCxnSpPr>
            <a:cxnSpLocks/>
          </p:cNvCxnSpPr>
          <p:nvPr/>
        </p:nvCxnSpPr>
        <p:spPr>
          <a:xfrm>
            <a:off x="6571185" y="2593591"/>
            <a:ext cx="4525755" cy="0"/>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F851F6D-436C-FA47-8CD1-2C10E735764A}"/>
              </a:ext>
            </a:extLst>
          </p:cNvPr>
          <p:cNvCxnSpPr>
            <a:cxnSpLocks/>
          </p:cNvCxnSpPr>
          <p:nvPr/>
        </p:nvCxnSpPr>
        <p:spPr>
          <a:xfrm>
            <a:off x="1107503" y="2593591"/>
            <a:ext cx="4509526" cy="0"/>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9775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91B86-9261-4E82-EF65-30F78154E2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3A5E84-E43B-20AE-E80D-47CB0B07BD7B}"/>
              </a:ext>
            </a:extLst>
          </p:cNvPr>
          <p:cNvSpPr>
            <a:spLocks noGrp="1"/>
          </p:cNvSpPr>
          <p:nvPr>
            <p:ph type="dt" sz="half" idx="10"/>
          </p:nvPr>
        </p:nvSpPr>
        <p:spPr/>
        <p:txBody>
          <a:bodyPr/>
          <a:lstStyle/>
          <a:p>
            <a:fld id="{E7736193-EDE3-4BB5-AE5F-E6E5472AB8BE}" type="datetimeFigureOut">
              <a:rPr lang="en-US" smtClean="0"/>
              <a:t>6/4/23</a:t>
            </a:fld>
            <a:endParaRPr lang="en-US"/>
          </a:p>
        </p:txBody>
      </p:sp>
      <p:sp>
        <p:nvSpPr>
          <p:cNvPr id="4" name="Footer Placeholder 3">
            <a:extLst>
              <a:ext uri="{FF2B5EF4-FFF2-40B4-BE49-F238E27FC236}">
                <a16:creationId xmlns:a16="http://schemas.microsoft.com/office/drawing/2014/main" id="{2AFF5797-14F1-9FEB-247C-0E325AF74D2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5B5D7AF-1489-8F93-4828-0AE784B8BA8F}"/>
              </a:ext>
            </a:extLst>
          </p:cNvPr>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2748528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6CAF1C-8901-AE05-E52C-D5B95941055B}"/>
              </a:ext>
            </a:extLst>
          </p:cNvPr>
          <p:cNvSpPr>
            <a:spLocks noGrp="1"/>
          </p:cNvSpPr>
          <p:nvPr>
            <p:ph type="dt" sz="half" idx="10"/>
          </p:nvPr>
        </p:nvSpPr>
        <p:spPr/>
        <p:txBody>
          <a:bodyPr/>
          <a:lstStyle/>
          <a:p>
            <a:fld id="{E7736193-EDE3-4BB5-AE5F-E6E5472AB8BE}" type="datetimeFigureOut">
              <a:rPr lang="en-US" smtClean="0"/>
              <a:t>6/4/23</a:t>
            </a:fld>
            <a:endParaRPr lang="en-US"/>
          </a:p>
        </p:txBody>
      </p:sp>
      <p:sp>
        <p:nvSpPr>
          <p:cNvPr id="3" name="Footer Placeholder 2">
            <a:extLst>
              <a:ext uri="{FF2B5EF4-FFF2-40B4-BE49-F238E27FC236}">
                <a16:creationId xmlns:a16="http://schemas.microsoft.com/office/drawing/2014/main" id="{E1CD4F90-2973-4FE2-6C2C-5C2AC5C5A8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50414B-A7EC-0C14-EFD2-29C5582CC184}"/>
              </a:ext>
            </a:extLst>
          </p:cNvPr>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2231598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378C7-A764-C5E4-A6A4-DC5B1B3537FB}"/>
              </a:ext>
            </a:extLst>
          </p:cNvPr>
          <p:cNvSpPr>
            <a:spLocks noGrp="1"/>
          </p:cNvSpPr>
          <p:nvPr>
            <p:ph type="title"/>
          </p:nvPr>
        </p:nvSpPr>
        <p:spPr>
          <a:xfrm>
            <a:off x="1380121" y="1391478"/>
            <a:ext cx="3288432" cy="1951414"/>
          </a:xfrm>
        </p:spPr>
        <p:txBody>
          <a:bodyPr anchor="t">
            <a:normAutofit/>
          </a:bodyPr>
          <a:lstStyle>
            <a:lvl1pPr>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27DFE178-4B5D-413B-6583-AB81E8D04180}"/>
              </a:ext>
            </a:extLst>
          </p:cNvPr>
          <p:cNvSpPr>
            <a:spLocks noGrp="1"/>
          </p:cNvSpPr>
          <p:nvPr>
            <p:ph idx="1"/>
          </p:nvPr>
        </p:nvSpPr>
        <p:spPr>
          <a:xfrm>
            <a:off x="6003235" y="920080"/>
            <a:ext cx="5312467" cy="502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DB92F6D-71AB-9630-9DBE-46041C50C79A}"/>
              </a:ext>
            </a:extLst>
          </p:cNvPr>
          <p:cNvSpPr>
            <a:spLocks noGrp="1"/>
          </p:cNvSpPr>
          <p:nvPr>
            <p:ph type="body" sz="half" idx="2"/>
          </p:nvPr>
        </p:nvSpPr>
        <p:spPr>
          <a:xfrm>
            <a:off x="1380121" y="3566727"/>
            <a:ext cx="3288432" cy="1766325"/>
          </a:xfrm>
        </p:spPr>
        <p:txBody>
          <a:bodyPr anchor="b">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0FEAAD1-C919-6E2E-32D2-E199025FB8F9}"/>
              </a:ext>
            </a:extLst>
          </p:cNvPr>
          <p:cNvSpPr>
            <a:spLocks noGrp="1"/>
          </p:cNvSpPr>
          <p:nvPr>
            <p:ph type="dt" sz="half" idx="10"/>
          </p:nvPr>
        </p:nvSpPr>
        <p:spPr/>
        <p:txBody>
          <a:bodyPr/>
          <a:lstStyle/>
          <a:p>
            <a:fld id="{E7736193-EDE3-4BB5-AE5F-E6E5472AB8BE}" type="datetimeFigureOut">
              <a:rPr lang="en-US" smtClean="0"/>
              <a:t>6/4/23</a:t>
            </a:fld>
            <a:endParaRPr lang="en-US"/>
          </a:p>
        </p:txBody>
      </p:sp>
      <p:sp>
        <p:nvSpPr>
          <p:cNvPr id="6" name="Footer Placeholder 5">
            <a:extLst>
              <a:ext uri="{FF2B5EF4-FFF2-40B4-BE49-F238E27FC236}">
                <a16:creationId xmlns:a16="http://schemas.microsoft.com/office/drawing/2014/main" id="{5288B5D8-E15B-BE38-2A89-BD0F02E1A0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ECC26-B78C-4CBD-6883-97E80D3E5165}"/>
              </a:ext>
            </a:extLst>
          </p:cNvPr>
          <p:cNvSpPr>
            <a:spLocks noGrp="1"/>
          </p:cNvSpPr>
          <p:nvPr>
            <p:ph type="sldNum" sz="quarter" idx="12"/>
          </p:nvPr>
        </p:nvSpPr>
        <p:spPr/>
        <p:txBody>
          <a:bodyPr/>
          <a:lstStyle/>
          <a:p>
            <a:fld id="{1CC2C9B9-B4B7-45CC-A7EB-16F8BADE9045}" type="slidenum">
              <a:rPr lang="en-US" smtClean="0"/>
              <a:t>‹#›</a:t>
            </a:fld>
            <a:endParaRPr lang="en-US"/>
          </a:p>
        </p:txBody>
      </p:sp>
      <p:sp>
        <p:nvSpPr>
          <p:cNvPr id="11" name="Rectangle 10">
            <a:extLst>
              <a:ext uri="{FF2B5EF4-FFF2-40B4-BE49-F238E27FC236}">
                <a16:creationId xmlns:a16="http://schemas.microsoft.com/office/drawing/2014/main" id="{96AAC029-BE5C-900C-E7D2-DE6E31789D1E}"/>
              </a:ext>
              <a:ext uri="{C183D7F6-B498-43B3-948B-1728B52AA6E4}">
                <adec:decorative xmlns:adec="http://schemas.microsoft.com/office/drawing/2017/decorative" val="1"/>
              </a:ext>
            </a:extLst>
          </p:cNvPr>
          <p:cNvSpPr/>
          <p:nvPr/>
        </p:nvSpPr>
        <p:spPr>
          <a:xfrm>
            <a:off x="933198" y="931857"/>
            <a:ext cx="4305523" cy="499630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9111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04EAA-30F7-390A-C77C-2E5BD8218BC0}"/>
              </a:ext>
            </a:extLst>
          </p:cNvPr>
          <p:cNvSpPr>
            <a:spLocks noGrp="1"/>
          </p:cNvSpPr>
          <p:nvPr>
            <p:ph type="title"/>
          </p:nvPr>
        </p:nvSpPr>
        <p:spPr>
          <a:xfrm>
            <a:off x="1380120" y="1391478"/>
            <a:ext cx="3322510" cy="2037522"/>
          </a:xfrm>
        </p:spPr>
        <p:txBody>
          <a:bodyPr anchor="t">
            <a:normAutofit/>
          </a:bodyPr>
          <a:lstStyle>
            <a:lvl1pPr>
              <a:defRPr sz="2400"/>
            </a:lvl1pPr>
          </a:lstStyle>
          <a:p>
            <a:r>
              <a:rPr lang="en-US" dirty="0"/>
              <a:t>Click to edit Master title style</a:t>
            </a:r>
          </a:p>
        </p:txBody>
      </p:sp>
      <p:sp useBgFill="1">
        <p:nvSpPr>
          <p:cNvPr id="3" name="Picture Placeholder 2">
            <a:extLst>
              <a:ext uri="{FF2B5EF4-FFF2-40B4-BE49-F238E27FC236}">
                <a16:creationId xmlns:a16="http://schemas.microsoft.com/office/drawing/2014/main" id="{513A1C34-81AC-D534-67B1-42721228935F}"/>
              </a:ext>
            </a:extLst>
          </p:cNvPr>
          <p:cNvSpPr>
            <a:spLocks noGrp="1"/>
          </p:cNvSpPr>
          <p:nvPr>
            <p:ph type="pic" idx="1"/>
          </p:nvPr>
        </p:nvSpPr>
        <p:spPr>
          <a:xfrm>
            <a:off x="5907143" y="931857"/>
            <a:ext cx="5351659" cy="499630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E1012D-3524-26C6-64C1-8CE6E7A9A29B}"/>
              </a:ext>
            </a:extLst>
          </p:cNvPr>
          <p:cNvSpPr>
            <a:spLocks noGrp="1"/>
          </p:cNvSpPr>
          <p:nvPr>
            <p:ph type="body" sz="half" idx="2"/>
          </p:nvPr>
        </p:nvSpPr>
        <p:spPr>
          <a:xfrm>
            <a:off x="1380120" y="3742792"/>
            <a:ext cx="3322510" cy="1590261"/>
          </a:xfrm>
        </p:spPr>
        <p:txBody>
          <a:bodyPr anchor="b">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7E8FA6D7-1BE0-F14D-A2F7-4836180BC3B9}"/>
              </a:ext>
            </a:extLst>
          </p:cNvPr>
          <p:cNvSpPr>
            <a:spLocks noGrp="1"/>
          </p:cNvSpPr>
          <p:nvPr>
            <p:ph type="dt" sz="half" idx="10"/>
          </p:nvPr>
        </p:nvSpPr>
        <p:spPr/>
        <p:txBody>
          <a:bodyPr/>
          <a:lstStyle/>
          <a:p>
            <a:fld id="{E7736193-EDE3-4BB5-AE5F-E6E5472AB8BE}" type="datetimeFigureOut">
              <a:rPr lang="en-US" smtClean="0"/>
              <a:t>6/4/23</a:t>
            </a:fld>
            <a:endParaRPr lang="en-US"/>
          </a:p>
        </p:txBody>
      </p:sp>
      <p:sp>
        <p:nvSpPr>
          <p:cNvPr id="6" name="Footer Placeholder 5">
            <a:extLst>
              <a:ext uri="{FF2B5EF4-FFF2-40B4-BE49-F238E27FC236}">
                <a16:creationId xmlns:a16="http://schemas.microsoft.com/office/drawing/2014/main" id="{0556B5AC-3F20-FDC1-D579-7C4C6B4ED0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074ACA-1D54-81FA-70B1-31AB3011B3C6}"/>
              </a:ext>
            </a:extLst>
          </p:cNvPr>
          <p:cNvSpPr>
            <a:spLocks noGrp="1"/>
          </p:cNvSpPr>
          <p:nvPr>
            <p:ph type="sldNum" sz="quarter" idx="12"/>
          </p:nvPr>
        </p:nvSpPr>
        <p:spPr/>
        <p:txBody>
          <a:bodyPr/>
          <a:lstStyle/>
          <a:p>
            <a:fld id="{1CC2C9B9-B4B7-45CC-A7EB-16F8BADE9045}" type="slidenum">
              <a:rPr lang="en-US" smtClean="0"/>
              <a:t>‹#›</a:t>
            </a:fld>
            <a:endParaRPr lang="en-US"/>
          </a:p>
        </p:txBody>
      </p:sp>
      <p:sp>
        <p:nvSpPr>
          <p:cNvPr id="9" name="Rectangle 8">
            <a:extLst>
              <a:ext uri="{FF2B5EF4-FFF2-40B4-BE49-F238E27FC236}">
                <a16:creationId xmlns:a16="http://schemas.microsoft.com/office/drawing/2014/main" id="{4DD8EE65-D4F9-418A-1628-F5DFD3DBA24E}"/>
              </a:ext>
              <a:ext uri="{C183D7F6-B498-43B3-948B-1728B52AA6E4}">
                <adec:decorative xmlns:adec="http://schemas.microsoft.com/office/drawing/2017/decorative" val="1"/>
              </a:ext>
            </a:extLst>
          </p:cNvPr>
          <p:cNvSpPr/>
          <p:nvPr/>
        </p:nvSpPr>
        <p:spPr>
          <a:xfrm>
            <a:off x="933198" y="931857"/>
            <a:ext cx="4305523" cy="499630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1016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2C3AB-851A-0D2F-B3AE-5B161CFFC00A}"/>
              </a:ext>
            </a:extLst>
          </p:cNvPr>
          <p:cNvSpPr>
            <a:spLocks noGrp="1"/>
          </p:cNvSpPr>
          <p:nvPr>
            <p:ph type="title"/>
          </p:nvPr>
        </p:nvSpPr>
        <p:spPr>
          <a:xfrm>
            <a:off x="1624338" y="1255172"/>
            <a:ext cx="9297346" cy="1050707"/>
          </a:xfrm>
        </p:spPr>
        <p:txBody>
          <a:bodyPr anchor="b"/>
          <a:lstStyle/>
          <a:p>
            <a:r>
              <a:rPr lang="en-US" dirty="0"/>
              <a:t>Click to edit Master title style</a:t>
            </a:r>
          </a:p>
        </p:txBody>
      </p:sp>
      <p:sp>
        <p:nvSpPr>
          <p:cNvPr id="3" name="Vertical Text Placeholder 2">
            <a:extLst>
              <a:ext uri="{FF2B5EF4-FFF2-40B4-BE49-F238E27FC236}">
                <a16:creationId xmlns:a16="http://schemas.microsoft.com/office/drawing/2014/main" id="{0E89FD6B-3621-3904-7878-A2825C692509}"/>
              </a:ext>
            </a:extLst>
          </p:cNvPr>
          <p:cNvSpPr>
            <a:spLocks noGrp="1"/>
          </p:cNvSpPr>
          <p:nvPr>
            <p:ph type="body" orient="vert" idx="1"/>
          </p:nvPr>
        </p:nvSpPr>
        <p:spPr>
          <a:xfrm>
            <a:off x="1624338" y="2419468"/>
            <a:ext cx="9297346" cy="325435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9808AE9-D8ED-ED5D-D7B0-A43811777E81}"/>
              </a:ext>
            </a:extLst>
          </p:cNvPr>
          <p:cNvSpPr>
            <a:spLocks noGrp="1"/>
          </p:cNvSpPr>
          <p:nvPr>
            <p:ph type="dt" sz="half" idx="10"/>
          </p:nvPr>
        </p:nvSpPr>
        <p:spPr/>
        <p:txBody>
          <a:bodyPr/>
          <a:lstStyle/>
          <a:p>
            <a:fld id="{E7736193-EDE3-4BB5-AE5F-E6E5472AB8BE}" type="datetimeFigureOut">
              <a:rPr lang="en-US" smtClean="0"/>
              <a:t>6/4/23</a:t>
            </a:fld>
            <a:endParaRPr lang="en-US"/>
          </a:p>
        </p:txBody>
      </p:sp>
      <p:sp>
        <p:nvSpPr>
          <p:cNvPr id="5" name="Footer Placeholder 4">
            <a:extLst>
              <a:ext uri="{FF2B5EF4-FFF2-40B4-BE49-F238E27FC236}">
                <a16:creationId xmlns:a16="http://schemas.microsoft.com/office/drawing/2014/main" id="{9A9EF98B-AC81-D122-3D05-9C4E2FE423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9FB543-B138-6627-3714-12105D172AD5}"/>
              </a:ext>
            </a:extLst>
          </p:cNvPr>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3706652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3DE16D-F1A0-DDB5-A98C-A9055C93D914}"/>
              </a:ext>
            </a:extLst>
          </p:cNvPr>
          <p:cNvSpPr>
            <a:spLocks noGrp="1"/>
          </p:cNvSpPr>
          <p:nvPr>
            <p:ph type="title" orient="vert"/>
          </p:nvPr>
        </p:nvSpPr>
        <p:spPr>
          <a:xfrm>
            <a:off x="9126961" y="1414196"/>
            <a:ext cx="1817441" cy="4100602"/>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2D8A548F-8DA7-C53C-1BFE-7C720CB20FA1}"/>
              </a:ext>
            </a:extLst>
          </p:cNvPr>
          <p:cNvSpPr>
            <a:spLocks noGrp="1"/>
          </p:cNvSpPr>
          <p:nvPr>
            <p:ph type="body" orient="vert" idx="1"/>
          </p:nvPr>
        </p:nvSpPr>
        <p:spPr>
          <a:xfrm>
            <a:off x="1346042" y="1414196"/>
            <a:ext cx="7780919" cy="4100602"/>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12EA2C8-1C90-25D0-8B0A-30B73CFD3EDE}"/>
              </a:ext>
            </a:extLst>
          </p:cNvPr>
          <p:cNvSpPr>
            <a:spLocks noGrp="1"/>
          </p:cNvSpPr>
          <p:nvPr>
            <p:ph type="dt" sz="half" idx="10"/>
          </p:nvPr>
        </p:nvSpPr>
        <p:spPr/>
        <p:txBody>
          <a:bodyPr/>
          <a:lstStyle/>
          <a:p>
            <a:fld id="{E7736193-EDE3-4BB5-AE5F-E6E5472AB8BE}" type="datetimeFigureOut">
              <a:rPr lang="en-US" smtClean="0"/>
              <a:t>6/4/23</a:t>
            </a:fld>
            <a:endParaRPr lang="en-US"/>
          </a:p>
        </p:txBody>
      </p:sp>
      <p:sp>
        <p:nvSpPr>
          <p:cNvPr id="5" name="Footer Placeholder 4">
            <a:extLst>
              <a:ext uri="{FF2B5EF4-FFF2-40B4-BE49-F238E27FC236}">
                <a16:creationId xmlns:a16="http://schemas.microsoft.com/office/drawing/2014/main" id="{EA6FF1A4-0404-DA2D-1EA4-828091C04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457155-0F4A-F7B7-C4A8-755572E98C2E}"/>
              </a:ext>
            </a:extLst>
          </p:cNvPr>
          <p:cNvSpPr>
            <a:spLocks noGrp="1"/>
          </p:cNvSpPr>
          <p:nvPr>
            <p:ph type="sldNum" sz="quarter" idx="12"/>
          </p:nvPr>
        </p:nvSpPr>
        <p:spPr/>
        <p:txBody>
          <a:bodyPr/>
          <a:lstStyle/>
          <a:p>
            <a:fld id="{1CC2C9B9-B4B7-45CC-A7EB-16F8BADE9045}" type="slidenum">
              <a:rPr lang="en-US" smtClean="0"/>
              <a:t>‹#›</a:t>
            </a:fld>
            <a:endParaRPr lang="en-US"/>
          </a:p>
        </p:txBody>
      </p:sp>
    </p:spTree>
    <p:extLst>
      <p:ext uri="{BB962C8B-B14F-4D97-AF65-F5344CB8AC3E}">
        <p14:creationId xmlns:p14="http://schemas.microsoft.com/office/powerpoint/2010/main" val="3097683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el och punkter">
    <p:spTree>
      <p:nvGrpSpPr>
        <p:cNvPr id="1" name=""/>
        <p:cNvGrpSpPr/>
        <p:nvPr/>
      </p:nvGrpSpPr>
      <p:grpSpPr>
        <a:xfrm>
          <a:off x="0" y="0"/>
          <a:ext cx="0" cy="0"/>
          <a:chOff x="0" y="0"/>
          <a:chExt cx="0" cy="0"/>
        </a:xfrm>
      </p:grpSpPr>
      <p:sp>
        <p:nvSpPr>
          <p:cNvPr id="42" name="Diabildstitel"/>
          <p:cNvSpPr txBox="1">
            <a:spLocks noGrp="1"/>
          </p:cNvSpPr>
          <p:nvPr>
            <p:ph type="title" hasCustomPrompt="1"/>
          </p:nvPr>
        </p:nvSpPr>
        <p:spPr>
          <a:prstGeom prst="rect">
            <a:avLst/>
          </a:prstGeom>
        </p:spPr>
        <p:txBody>
          <a:bodyPr/>
          <a:lstStyle/>
          <a:p>
            <a:r>
              <a:t>Diabilds­titel</a:t>
            </a:r>
          </a:p>
        </p:txBody>
      </p:sp>
      <p:sp>
        <p:nvSpPr>
          <p:cNvPr id="43" name="Brödtext nivå ett…"/>
          <p:cNvSpPr txBox="1">
            <a:spLocks noGrp="1"/>
          </p:cNvSpPr>
          <p:nvPr>
            <p:ph type="body" idx="1" hasCustomPrompt="1"/>
          </p:nvPr>
        </p:nvSpPr>
        <p:spPr>
          <a:prstGeom prst="rect">
            <a:avLst/>
          </a:prstGeom>
        </p:spPr>
        <p:txBody>
          <a:bodyPr/>
          <a:lstStyle/>
          <a:p>
            <a:r>
              <a:t>Diabildspunkttext</a:t>
            </a:r>
          </a:p>
          <a:p>
            <a:pPr lvl="1"/>
            <a:endParaRPr/>
          </a:p>
          <a:p>
            <a:pPr lvl="2"/>
            <a:endParaRPr/>
          </a:p>
          <a:p>
            <a:pPr lvl="3"/>
            <a:endParaRPr/>
          </a:p>
          <a:p>
            <a:pPr lvl="4"/>
            <a:endParaRPr/>
          </a:p>
        </p:txBody>
      </p:sp>
      <p:sp>
        <p:nvSpPr>
          <p:cNvPr id="44" name="Diabildsundertitel"/>
          <p:cNvSpPr txBox="1">
            <a:spLocks noGrp="1"/>
          </p:cNvSpPr>
          <p:nvPr>
            <p:ph type="body" sz="quarter" idx="21" hasCustomPrompt="1"/>
          </p:nvPr>
        </p:nvSpPr>
        <p:spPr>
          <a:xfrm>
            <a:off x="609600" y="1192324"/>
            <a:ext cx="10972801" cy="416307"/>
          </a:xfrm>
          <a:prstGeom prst="rect">
            <a:avLst/>
          </a:prstGeom>
        </p:spPr>
        <p:txBody>
          <a:bodyPr/>
          <a:lstStyle>
            <a:lvl1pPr marL="0" indent="0" algn="ctr" defTabSz="396240">
              <a:lnSpc>
                <a:spcPct val="100000"/>
              </a:lnSpc>
              <a:spcBef>
                <a:spcPts val="0"/>
              </a:spcBef>
              <a:buSzTx/>
              <a:buNone/>
              <a:defRPr sz="2112" spc="-21">
                <a:latin typeface="Avenir Next Demi Bold"/>
                <a:ea typeface="Avenir Next Demi Bold"/>
                <a:cs typeface="Avenir Next Demi Bold"/>
                <a:sym typeface="Avenir Next Demi Bold"/>
              </a:defRPr>
            </a:lvl1pPr>
          </a:lstStyle>
          <a:p>
            <a:r>
              <a:t>Diabildsundertitel</a:t>
            </a:r>
          </a:p>
        </p:txBody>
      </p:sp>
      <p:sp>
        <p:nvSpPr>
          <p:cNvPr id="4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33437921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Startbi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C26AE321-E2CC-4B98-A522-C2DBB806F089}"/>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89849" cy="6857998"/>
          </a:xfrm>
          <a:prstGeom prst="rect">
            <a:avLst/>
          </a:prstGeom>
        </p:spPr>
      </p:pic>
      <p:pic>
        <p:nvPicPr>
          <p:cNvPr id="7" name="Bildobjekt 6">
            <a:extLst>
              <a:ext uri="{FF2B5EF4-FFF2-40B4-BE49-F238E27FC236}">
                <a16:creationId xmlns:a16="http://schemas.microsoft.com/office/drawing/2014/main" id="{E23342CE-E8FA-4914-A5F4-8E735A59433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896000" y="1292631"/>
            <a:ext cx="1793377" cy="2437200"/>
          </a:xfrm>
          <a:prstGeom prst="rect">
            <a:avLst/>
          </a:prstGeom>
        </p:spPr>
      </p:pic>
      <p:pic>
        <p:nvPicPr>
          <p:cNvPr id="5" name="Bildobjekt 4">
            <a:extLst>
              <a:ext uri="{FF2B5EF4-FFF2-40B4-BE49-F238E27FC236}">
                <a16:creationId xmlns:a16="http://schemas.microsoft.com/office/drawing/2014/main" id="{63EE7BA8-9D43-43B6-A0C2-CAF8AE9DD0F3}"/>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00078" y="5811926"/>
            <a:ext cx="1481330" cy="430971"/>
          </a:xfrm>
          <a:prstGeom prst="rect">
            <a:avLst/>
          </a:prstGeom>
        </p:spPr>
      </p:pic>
    </p:spTree>
    <p:extLst>
      <p:ext uri="{BB962C8B-B14F-4D97-AF65-F5344CB8AC3E}">
        <p14:creationId xmlns:p14="http://schemas.microsoft.com/office/powerpoint/2010/main" val="1233223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2_Tvåradig rubrik och innehåll - vi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9" y="1365736"/>
            <a:ext cx="7639538"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tx1"/>
                </a:solidFill>
              </a:defRPr>
            </a:lvl1pPr>
          </a:lstStyle>
          <a:p>
            <a:pPr lvl="0"/>
            <a:r>
              <a:rPr lang="sv-SE"/>
              <a:t>Klicka här för att ändra mall för rubrikformat</a:t>
            </a:r>
            <a:endParaRPr lang="en-US"/>
          </a:p>
        </p:txBody>
      </p:sp>
      <p:sp>
        <p:nvSpPr>
          <p:cNvPr id="16" name="Platshållare för text 15">
            <a:extLst>
              <a:ext uri="{FF2B5EF4-FFF2-40B4-BE49-F238E27FC236}">
                <a16:creationId xmlns:a16="http://schemas.microsoft.com/office/drawing/2014/main" id="{CC9FB782-90DE-0B41-B09D-B5F0BA3AEAD1}"/>
              </a:ext>
            </a:extLst>
          </p:cNvPr>
          <p:cNvSpPr>
            <a:spLocks noGrp="1"/>
          </p:cNvSpPr>
          <p:nvPr>
            <p:ph type="body" sz="quarter" idx="10"/>
          </p:nvPr>
        </p:nvSpPr>
        <p:spPr>
          <a:xfrm>
            <a:off x="1169988" y="2992580"/>
            <a:ext cx="7639050" cy="2743054"/>
          </a:xfrm>
        </p:spPr>
        <p:txBody>
          <a:bodyPr/>
          <a:lstStyle>
            <a:lvl1pPr>
              <a:spcBef>
                <a:spcPts val="700"/>
              </a:spcBef>
              <a:spcAft>
                <a:spcPts val="0"/>
              </a:spcAft>
              <a:buClr>
                <a:schemeClr val="accent2"/>
              </a:buClr>
              <a:defRPr sz="2800">
                <a:solidFill>
                  <a:schemeClr val="tx1"/>
                </a:solidFill>
              </a:defRPr>
            </a:lvl1pPr>
            <a:lvl2pPr marL="648000" indent="-288000">
              <a:spcBef>
                <a:spcPts val="0"/>
              </a:spcBef>
              <a:defRPr sz="2200" baseline="0">
                <a:solidFill>
                  <a:schemeClr val="tx1"/>
                </a:solidFill>
              </a:defRPr>
            </a:lvl2pPr>
            <a:lvl3pPr marL="864000" indent="-208800">
              <a:spcBef>
                <a:spcPts val="200"/>
              </a:spcBef>
              <a:defRPr lang="sv-SE" sz="2000" dirty="0">
                <a:solidFill>
                  <a:schemeClr val="accent2"/>
                </a:solidFill>
                <a:latin typeface="+mn-lt"/>
                <a:ea typeface="+mn-ea"/>
              </a:defRPr>
            </a:lvl3pPr>
            <a:lvl4pPr marL="1080000" indent="-201600">
              <a:spcBef>
                <a:spcPts val="200"/>
              </a:spcBef>
              <a:defRPr lang="sv-SE" sz="1400" dirty="0">
                <a:solidFill>
                  <a:schemeClr val="accent2"/>
                </a:solidFill>
                <a:latin typeface="+mn-lt"/>
                <a:ea typeface="+mn-ea"/>
              </a:defRPr>
            </a:lvl4pPr>
            <a:lvl5pPr marL="0" indent="0">
              <a:spcBef>
                <a:spcPts val="0"/>
              </a:spcBef>
              <a:buNone/>
              <a:defRPr lang="sv-SE" sz="2200" dirty="0">
                <a:solidFill>
                  <a:schemeClr val="tx1"/>
                </a:solidFill>
                <a:latin typeface="+mn-lt"/>
                <a:ea typeface="+mn-ea"/>
              </a:defRPr>
            </a:lvl5pPr>
          </a:lstStyle>
          <a:p>
            <a:pPr lvl="0"/>
            <a:r>
              <a:rPr lang="sv-SE"/>
              <a:t>Klicka här för att ändra format på bakgrundstexten</a:t>
            </a:r>
          </a:p>
          <a:p>
            <a:pPr lvl="1"/>
            <a:r>
              <a:rPr lang="sv-SE"/>
              <a:t>Nivå två</a:t>
            </a:r>
          </a:p>
          <a:p>
            <a:pPr lvl="2"/>
            <a:r>
              <a:rPr lang="sv-SE"/>
              <a:t>Nivå tre</a:t>
            </a:r>
          </a:p>
          <a:p>
            <a:pPr lvl="3"/>
            <a:r>
              <a:rPr lang="sv-SE"/>
              <a:t>Nivå fyra</a:t>
            </a:r>
          </a:p>
        </p:txBody>
      </p:sp>
      <p:pic>
        <p:nvPicPr>
          <p:cNvPr id="5" name="Bildobjekt 4">
            <a:extLst>
              <a:ext uri="{FF2B5EF4-FFF2-40B4-BE49-F238E27FC236}">
                <a16:creationId xmlns:a16="http://schemas.microsoft.com/office/drawing/2014/main" id="{428FAA4B-ED1B-4451-9607-81589F82DB2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68000" y="5635546"/>
            <a:ext cx="633974" cy="860907"/>
          </a:xfrm>
          <a:prstGeom prst="rect">
            <a:avLst/>
          </a:prstGeom>
        </p:spPr>
      </p:pic>
    </p:spTree>
    <p:extLst>
      <p:ext uri="{BB962C8B-B14F-4D97-AF65-F5344CB8AC3E}">
        <p14:creationId xmlns:p14="http://schemas.microsoft.com/office/powerpoint/2010/main" val="3353974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Tvåradig rubrik och innehåll - ljusblå">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9" y="1365736"/>
            <a:ext cx="7639538"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tx1"/>
                </a:solidFill>
              </a:defRPr>
            </a:lvl1pPr>
          </a:lstStyle>
          <a:p>
            <a:pPr lvl="0"/>
            <a:r>
              <a:rPr lang="sv-SE"/>
              <a:t>Klicka här för att ändra mall för rubrikformat</a:t>
            </a:r>
            <a:endParaRPr lang="en-US"/>
          </a:p>
        </p:txBody>
      </p:sp>
      <p:sp>
        <p:nvSpPr>
          <p:cNvPr id="16" name="Platshållare för text 15">
            <a:extLst>
              <a:ext uri="{FF2B5EF4-FFF2-40B4-BE49-F238E27FC236}">
                <a16:creationId xmlns:a16="http://schemas.microsoft.com/office/drawing/2014/main" id="{CC9FB782-90DE-0B41-B09D-B5F0BA3AEAD1}"/>
              </a:ext>
            </a:extLst>
          </p:cNvPr>
          <p:cNvSpPr>
            <a:spLocks noGrp="1"/>
          </p:cNvSpPr>
          <p:nvPr>
            <p:ph type="body" sz="quarter" idx="10"/>
          </p:nvPr>
        </p:nvSpPr>
        <p:spPr>
          <a:xfrm>
            <a:off x="1169988" y="2992580"/>
            <a:ext cx="7639050" cy="2743054"/>
          </a:xfrm>
        </p:spPr>
        <p:txBody>
          <a:bodyPr/>
          <a:lstStyle>
            <a:lvl1pPr>
              <a:spcBef>
                <a:spcPts val="700"/>
              </a:spcBef>
              <a:spcAft>
                <a:spcPts val="0"/>
              </a:spcAft>
              <a:buClr>
                <a:schemeClr val="tx2"/>
              </a:buClr>
              <a:defRPr sz="2800">
                <a:solidFill>
                  <a:schemeClr val="tx1"/>
                </a:solidFill>
              </a:defRPr>
            </a:lvl1pPr>
            <a:lvl2pPr marL="648000" indent="-288000">
              <a:spcBef>
                <a:spcPts val="0"/>
              </a:spcBef>
              <a:defRPr sz="2200" baseline="0">
                <a:solidFill>
                  <a:schemeClr val="tx1"/>
                </a:solidFill>
              </a:defRPr>
            </a:lvl2pPr>
            <a:lvl3pPr marL="864000" indent="-208800">
              <a:spcBef>
                <a:spcPts val="480"/>
              </a:spcBef>
              <a:defRPr lang="sv-SE" sz="2000" dirty="0">
                <a:solidFill>
                  <a:schemeClr val="accent2"/>
                </a:solidFill>
                <a:latin typeface="+mn-lt"/>
                <a:ea typeface="+mn-ea"/>
              </a:defRPr>
            </a:lvl3pPr>
            <a:lvl4pPr marL="1080000" indent="-201600">
              <a:spcBef>
                <a:spcPts val="480"/>
              </a:spcBef>
              <a:defRPr lang="sv-SE" sz="1400" dirty="0">
                <a:solidFill>
                  <a:schemeClr val="tx1"/>
                </a:solidFill>
                <a:latin typeface="+mn-lt"/>
                <a:ea typeface="+mn-ea"/>
              </a:defRPr>
            </a:lvl4pPr>
            <a:lvl5pPr marL="0" indent="0">
              <a:spcBef>
                <a:spcPts val="0"/>
              </a:spcBef>
              <a:buNone/>
              <a:defRPr lang="sv-SE" sz="2200" dirty="0">
                <a:solidFill>
                  <a:schemeClr val="tx1"/>
                </a:solidFill>
                <a:latin typeface="+mn-lt"/>
                <a:ea typeface="+mn-ea"/>
              </a:defRPr>
            </a:lvl5pPr>
          </a:lstStyle>
          <a:p>
            <a:pPr lvl="0"/>
            <a:r>
              <a:rPr lang="sv-SE"/>
              <a:t>Klicka här för att ändra format på bakgrundstexten</a:t>
            </a:r>
          </a:p>
          <a:p>
            <a:pPr lvl="1"/>
            <a:r>
              <a:rPr lang="sv-SE"/>
              <a:t>Nivå två</a:t>
            </a:r>
          </a:p>
          <a:p>
            <a:pPr lvl="2"/>
            <a:r>
              <a:rPr lang="sv-SE"/>
              <a:t>Nivå tre</a:t>
            </a:r>
          </a:p>
          <a:p>
            <a:pPr lvl="3"/>
            <a:r>
              <a:rPr lang="sv-SE"/>
              <a:t>Nivå fyra</a:t>
            </a:r>
          </a:p>
        </p:txBody>
      </p:sp>
      <p:pic>
        <p:nvPicPr>
          <p:cNvPr id="5" name="Bildobjekt 4">
            <a:extLst>
              <a:ext uri="{FF2B5EF4-FFF2-40B4-BE49-F238E27FC236}">
                <a16:creationId xmlns:a16="http://schemas.microsoft.com/office/drawing/2014/main" id="{3EB1ADE1-56F4-49EF-903B-CAAD4D549C0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68000" y="5635546"/>
            <a:ext cx="633974" cy="860907"/>
          </a:xfrm>
          <a:prstGeom prst="rect">
            <a:avLst/>
          </a:prstGeom>
        </p:spPr>
      </p:pic>
    </p:spTree>
    <p:extLst>
      <p:ext uri="{BB962C8B-B14F-4D97-AF65-F5344CB8AC3E}">
        <p14:creationId xmlns:p14="http://schemas.microsoft.com/office/powerpoint/2010/main" val="2673615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Bildbakgrund mö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8" y="1365736"/>
            <a:ext cx="779374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bg2"/>
                </a:solidFill>
              </a:defRPr>
            </a:lvl1pPr>
          </a:lstStyle>
          <a:p>
            <a:pPr lvl="0"/>
            <a:r>
              <a:rPr lang="sv-SE"/>
              <a:t>Klicka här för att ändra mall för rubrikformat</a:t>
            </a:r>
            <a:endParaRPr lang="en-US"/>
          </a:p>
        </p:txBody>
      </p:sp>
      <p:sp>
        <p:nvSpPr>
          <p:cNvPr id="16" name="Platshållare för text 15">
            <a:extLst>
              <a:ext uri="{FF2B5EF4-FFF2-40B4-BE49-F238E27FC236}">
                <a16:creationId xmlns:a16="http://schemas.microsoft.com/office/drawing/2014/main" id="{CC9FB782-90DE-0B41-B09D-B5F0BA3AEAD1}"/>
              </a:ext>
            </a:extLst>
          </p:cNvPr>
          <p:cNvSpPr>
            <a:spLocks noGrp="1"/>
          </p:cNvSpPr>
          <p:nvPr>
            <p:ph type="body" sz="quarter" idx="10"/>
          </p:nvPr>
        </p:nvSpPr>
        <p:spPr>
          <a:xfrm>
            <a:off x="1169988" y="2992580"/>
            <a:ext cx="7793537" cy="2743054"/>
          </a:xfrm>
        </p:spPr>
        <p:txBody>
          <a:bodyPr/>
          <a:lstStyle>
            <a:lvl1pPr>
              <a:spcBef>
                <a:spcPts val="700"/>
              </a:spcBef>
              <a:spcAft>
                <a:spcPts val="0"/>
              </a:spcAft>
              <a:defRPr sz="2800">
                <a:solidFill>
                  <a:schemeClr val="bg1"/>
                </a:solidFill>
              </a:defRPr>
            </a:lvl1pPr>
            <a:lvl2pPr marL="648000" indent="-288000">
              <a:spcBef>
                <a:spcPts val="0"/>
              </a:spcBef>
              <a:defRPr sz="2200" baseline="0">
                <a:solidFill>
                  <a:schemeClr val="bg1"/>
                </a:solidFill>
              </a:defRPr>
            </a:lvl2pPr>
            <a:lvl3pPr marL="864000" indent="-208800">
              <a:spcBef>
                <a:spcPts val="200"/>
              </a:spcBef>
              <a:defRPr sz="2000">
                <a:solidFill>
                  <a:schemeClr val="bg1"/>
                </a:solidFill>
              </a:defRPr>
            </a:lvl3pPr>
            <a:lvl4pPr marL="1080000" indent="-201600">
              <a:spcBef>
                <a:spcPts val="200"/>
              </a:spcBef>
              <a:defRPr>
                <a:solidFill>
                  <a:schemeClr val="bg1"/>
                </a:solidFill>
              </a:defRPr>
            </a:lvl4pPr>
            <a:lvl5pPr marL="0" indent="0">
              <a:spcBef>
                <a:spcPts val="0"/>
              </a:spcBef>
              <a:buNone/>
              <a:defRPr sz="22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p:txBody>
      </p:sp>
      <p:pic>
        <p:nvPicPr>
          <p:cNvPr id="5" name="Bildobjekt 4">
            <a:extLst>
              <a:ext uri="{FF2B5EF4-FFF2-40B4-BE49-F238E27FC236}">
                <a16:creationId xmlns:a16="http://schemas.microsoft.com/office/drawing/2014/main" id="{3E575BBB-B63A-470F-87A4-42A48D78904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68000" y="5635546"/>
            <a:ext cx="633974" cy="860907"/>
          </a:xfrm>
          <a:prstGeom prst="rect">
            <a:avLst/>
          </a:prstGeom>
        </p:spPr>
      </p:pic>
    </p:spTree>
    <p:extLst>
      <p:ext uri="{BB962C8B-B14F-4D97-AF65-F5344CB8AC3E}">
        <p14:creationId xmlns:p14="http://schemas.microsoft.com/office/powerpoint/2010/main" val="18258119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Out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FEF448AF-33D3-462A-AC5E-3503BEBE6B9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896000" y="1292631"/>
            <a:ext cx="1793377" cy="2437200"/>
          </a:xfrm>
          <a:prstGeom prst="rect">
            <a:avLst/>
          </a:prstGeom>
        </p:spPr>
      </p:pic>
    </p:spTree>
    <p:extLst>
      <p:ext uri="{BB962C8B-B14F-4D97-AF65-F5344CB8AC3E}">
        <p14:creationId xmlns:p14="http://schemas.microsoft.com/office/powerpoint/2010/main" val="3775482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792104-6F24-CD50-F55E-22A55084DDC9}"/>
              </a:ext>
            </a:extLst>
          </p:cNvPr>
          <p:cNvSpPr>
            <a:spLocks noGrp="1"/>
          </p:cNvSpPr>
          <p:nvPr>
            <p:ph type="title"/>
          </p:nvPr>
        </p:nvSpPr>
        <p:spPr>
          <a:xfrm>
            <a:off x="1620442" y="1233199"/>
            <a:ext cx="8977511" cy="1073825"/>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2D1059CB-D00E-398D-E4D9-59792FC40A4C}"/>
              </a:ext>
            </a:extLst>
          </p:cNvPr>
          <p:cNvSpPr>
            <a:spLocks noGrp="1"/>
          </p:cNvSpPr>
          <p:nvPr>
            <p:ph type="body" idx="1"/>
          </p:nvPr>
        </p:nvSpPr>
        <p:spPr>
          <a:xfrm>
            <a:off x="1620444" y="2419639"/>
            <a:ext cx="8977509" cy="31417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8DFBC38-D897-7CBE-AC89-A95A2222D7C8}"/>
              </a:ext>
            </a:extLst>
          </p:cNvPr>
          <p:cNvSpPr>
            <a:spLocks noGrp="1"/>
          </p:cNvSpPr>
          <p:nvPr>
            <p:ph type="dt" sz="half" idx="2"/>
          </p:nvPr>
        </p:nvSpPr>
        <p:spPr>
          <a:xfrm>
            <a:off x="847726" y="6199188"/>
            <a:ext cx="2743200" cy="365125"/>
          </a:xfrm>
          <a:prstGeom prst="rect">
            <a:avLst/>
          </a:prstGeom>
        </p:spPr>
        <p:txBody>
          <a:bodyPr vert="horz" lIns="91440" tIns="45720" rIns="91440" bIns="45720" rtlCol="0" anchor="ctr"/>
          <a:lstStyle>
            <a:lvl1pPr algn="l">
              <a:defRPr sz="1050">
                <a:solidFill>
                  <a:schemeClr val="tx1"/>
                </a:solidFill>
                <a:latin typeface="+mn-lt"/>
              </a:defRPr>
            </a:lvl1pPr>
          </a:lstStyle>
          <a:p>
            <a:fld id="{E7736193-EDE3-4BB5-AE5F-E6E5472AB8BE}" type="datetimeFigureOut">
              <a:rPr lang="en-US" smtClean="0"/>
              <a:t>6/4/23</a:t>
            </a:fld>
            <a:endParaRPr lang="en-US"/>
          </a:p>
        </p:txBody>
      </p:sp>
      <p:sp>
        <p:nvSpPr>
          <p:cNvPr id="5" name="Footer Placeholder 4">
            <a:extLst>
              <a:ext uri="{FF2B5EF4-FFF2-40B4-BE49-F238E27FC236}">
                <a16:creationId xmlns:a16="http://schemas.microsoft.com/office/drawing/2014/main" id="{E6728008-2A03-D518-4A75-30816EB0D198}"/>
              </a:ext>
            </a:extLst>
          </p:cNvPr>
          <p:cNvSpPr>
            <a:spLocks noGrp="1"/>
          </p:cNvSpPr>
          <p:nvPr>
            <p:ph type="ftr" sz="quarter" idx="3"/>
          </p:nvPr>
        </p:nvSpPr>
        <p:spPr>
          <a:xfrm>
            <a:off x="7286625" y="6199188"/>
            <a:ext cx="3409951" cy="365125"/>
          </a:xfrm>
          <a:prstGeom prst="rect">
            <a:avLst/>
          </a:prstGeom>
        </p:spPr>
        <p:txBody>
          <a:bodyPr vert="horz" lIns="91440" tIns="45720" rIns="91440" bIns="45720" rtlCol="0" anchor="ctr"/>
          <a:lstStyle>
            <a:lvl1pPr algn="r">
              <a:defRPr sz="1050">
                <a:solidFill>
                  <a:schemeClr val="tx1"/>
                </a:solidFill>
                <a:latin typeface="+mn-lt"/>
              </a:defRPr>
            </a:lvl1pPr>
          </a:lstStyle>
          <a:p>
            <a:endParaRPr lang="en-US"/>
          </a:p>
        </p:txBody>
      </p:sp>
      <p:sp>
        <p:nvSpPr>
          <p:cNvPr id="6" name="Slide Number Placeholder 5">
            <a:extLst>
              <a:ext uri="{FF2B5EF4-FFF2-40B4-BE49-F238E27FC236}">
                <a16:creationId xmlns:a16="http://schemas.microsoft.com/office/drawing/2014/main" id="{F3691D49-2BD8-1C36-B43A-CF2F9177769B}"/>
              </a:ext>
            </a:extLst>
          </p:cNvPr>
          <p:cNvSpPr>
            <a:spLocks noGrp="1"/>
          </p:cNvSpPr>
          <p:nvPr>
            <p:ph type="sldNum" sz="quarter" idx="4"/>
          </p:nvPr>
        </p:nvSpPr>
        <p:spPr>
          <a:xfrm>
            <a:off x="10696577" y="6199188"/>
            <a:ext cx="619125" cy="365125"/>
          </a:xfrm>
          <a:prstGeom prst="rect">
            <a:avLst/>
          </a:prstGeom>
        </p:spPr>
        <p:txBody>
          <a:bodyPr vert="horz" lIns="91440" tIns="45720" rIns="91440" bIns="45720" rtlCol="0" anchor="ctr"/>
          <a:lstStyle>
            <a:lvl1pPr algn="r">
              <a:defRPr sz="1050">
                <a:solidFill>
                  <a:schemeClr val="tx1"/>
                </a:solidFill>
                <a:latin typeface="+mn-lt"/>
              </a:defRPr>
            </a:lvl1pPr>
          </a:lstStyle>
          <a:p>
            <a:fld id="{1CC2C9B9-B4B7-45CC-A7EB-16F8BADE9045}" type="slidenum">
              <a:rPr lang="en-US" smtClean="0"/>
              <a:t>‹#›</a:t>
            </a:fld>
            <a:endParaRPr lang="en-US"/>
          </a:p>
        </p:txBody>
      </p:sp>
      <p:sp>
        <p:nvSpPr>
          <p:cNvPr id="8" name="Rectangle 7">
            <a:extLst>
              <a:ext uri="{FF2B5EF4-FFF2-40B4-BE49-F238E27FC236}">
                <a16:creationId xmlns:a16="http://schemas.microsoft.com/office/drawing/2014/main" id="{5BE2A49E-0BD9-321C-F602-AFA2FCF9B27B}"/>
              </a:ext>
              <a:ext uri="{C183D7F6-B498-43B3-948B-1728B52AA6E4}">
                <adec:decorative xmlns:adec="http://schemas.microsoft.com/office/drawing/2017/decorative" val="1"/>
              </a:ext>
            </a:extLst>
          </p:cNvPr>
          <p:cNvSpPr/>
          <p:nvPr/>
        </p:nvSpPr>
        <p:spPr>
          <a:xfrm>
            <a:off x="933198" y="931857"/>
            <a:ext cx="10326946" cy="4996302"/>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6387565"/>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18" r:id="rId6"/>
    <p:sldLayoutId id="2147483714" r:id="rId7"/>
    <p:sldLayoutId id="2147483715" r:id="rId8"/>
    <p:sldLayoutId id="2147483716" r:id="rId9"/>
    <p:sldLayoutId id="2147483717" r:id="rId10"/>
    <p:sldLayoutId id="2147483719"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914400" rtl="0" eaLnBrk="1" latinLnBrk="0" hangingPunct="1">
        <a:lnSpc>
          <a:spcPct val="120000"/>
        </a:lnSpc>
        <a:spcBef>
          <a:spcPct val="0"/>
        </a:spcBef>
        <a:buNone/>
        <a:defRPr sz="2800" b="1" kern="1200" cap="all" spc="5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ta.skidor.com/AdminSite/EditEvent.aspx?EventID=13786&amp;fromwhere=1&amp;placeValuesBeforeTB_=savedValues&amp;TB_iframe=true&amp;height=420&amp;width=720&amp;modal=true" TargetMode="External"/><Relationship Id="rId13" Type="http://schemas.openxmlformats.org/officeDocument/2006/relationships/hyperlink" Target="https://ta.skidor.com/AdminSite/EditEvent.aspx?EventID=13757&amp;fromwhere=1&amp;placeValuesBeforeTB_=savedValues&amp;TB_iframe=true&amp;height=420&amp;width=720&amp;modal=true" TargetMode="External"/><Relationship Id="rId3" Type="http://schemas.openxmlformats.org/officeDocument/2006/relationships/hyperlink" Target="https://ta.skidor.com/AdminSite/EditEvent.aspx?EventID=13784&amp;fromwhere=1&amp;placeValuesBeforeTB_=savedValues&amp;TB_iframe=true&amp;height=420&amp;width=720&amp;modal=true" TargetMode="External"/><Relationship Id="rId7" Type="http://schemas.openxmlformats.org/officeDocument/2006/relationships/hyperlink" Target="https://ta.skidor.com/AdminSite/EditEvent.aspx?EventID=13785&amp;fromwhere=1&amp;placeValuesBeforeTB_=savedValues&amp;TB_iframe=true&amp;height=420&amp;width=720&amp;modal=true" TargetMode="External"/><Relationship Id="rId12" Type="http://schemas.openxmlformats.org/officeDocument/2006/relationships/hyperlink" Target="https://ta.skidor.com/AdminSite/EditEvent.aspx?EventID=13788&amp;fromwhere=1&amp;placeValuesBeforeTB_=savedValues&amp;TB_iframe=true&amp;height=420&amp;width=720&amp;modal=true" TargetMode="External"/><Relationship Id="rId2" Type="http://schemas.openxmlformats.org/officeDocument/2006/relationships/hyperlink" Target="https://ta.skidor.com/AdminSite/EditEvent.aspx?EventID=13783&amp;fromwhere=1&amp;placeValuesBeforeTB_=savedValues&amp;TB_iframe=true&amp;height=420&amp;width=720&amp;modal=true" TargetMode="External"/><Relationship Id="rId1" Type="http://schemas.openxmlformats.org/officeDocument/2006/relationships/slideLayout" Target="../slideLayouts/slideLayout1.xml"/><Relationship Id="rId6" Type="http://schemas.openxmlformats.org/officeDocument/2006/relationships/hyperlink" Target="https://ta.skidor.com/AdminSite/EditEvent.aspx?EventID=13703&amp;fromwhere=1&amp;placeValuesBeforeTB_=savedValues&amp;TB_iframe=true&amp;height=420&amp;width=720&amp;modal=true" TargetMode="External"/><Relationship Id="rId11" Type="http://schemas.openxmlformats.org/officeDocument/2006/relationships/hyperlink" Target="https://ta.skidor.com/AdminSite/EditEvent.aspx?EventID=13734&amp;fromwhere=1&amp;placeValuesBeforeTB_=savedValues&amp;TB_iframe=true&amp;height=420&amp;width=720&amp;modal=true" TargetMode="External"/><Relationship Id="rId5" Type="http://schemas.openxmlformats.org/officeDocument/2006/relationships/hyperlink" Target="https://ta.skidor.com/AdminSite/EditEvent.aspx?EventID=13845&amp;fromwhere=1&amp;placeValuesBeforeTB_=savedValues&amp;TB_iframe=true&amp;height=420&amp;width=720&amp;modal=true" TargetMode="External"/><Relationship Id="rId10" Type="http://schemas.openxmlformats.org/officeDocument/2006/relationships/hyperlink" Target="https://ta.skidor.com/AdminSite/EditEvent.aspx?EventID=13713&amp;fromwhere=1&amp;placeValuesBeforeTB_=savedValues&amp;TB_iframe=true&amp;height=420&amp;width=720&amp;modal=true" TargetMode="External"/><Relationship Id="rId4" Type="http://schemas.openxmlformats.org/officeDocument/2006/relationships/hyperlink" Target="https://ta.skidor.com/AdminSite/EditEvent.aspx?EventID=13758&amp;fromwhere=1&amp;placeValuesBeforeTB_=savedValues&amp;TB_iframe=true&amp;height=420&amp;width=720&amp;modal=true" TargetMode="External"/><Relationship Id="rId9" Type="http://schemas.openxmlformats.org/officeDocument/2006/relationships/hyperlink" Target="https://ta.skidor.com/AdminSite/EditEvent.aspx?EventID=13711&amp;fromwhere=1&amp;placeValuesBeforeTB_=savedValues&amp;TB_iframe=true&amp;height=420&amp;width=720&amp;modal=true" TargetMode="External"/><Relationship Id="rId14" Type="http://schemas.openxmlformats.org/officeDocument/2006/relationships/hyperlink" Target="https://ta.skidor.com/AdminSite/EditEvent.aspx?EventID=13778&amp;fromwhere=1&amp;placeValuesBeforeTB_=savedValues&amp;TB_iframe=true&amp;height=420&amp;width=720&amp;modal=true"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ta.skidor.com/AdminSite/EditEvent.aspx?EventID=13776&amp;fromwhere=1&amp;placeValuesBeforeTB_=savedValues&amp;TB_iframe=true&amp;height=420&amp;width=720&amp;modal=true" TargetMode="External"/><Relationship Id="rId13" Type="http://schemas.openxmlformats.org/officeDocument/2006/relationships/hyperlink" Target="https://ta.skidor.com/AdminSite/EditEvent.aspx?EventID=13761&amp;fromwhere=1&amp;placeValuesBeforeTB_=savedValues&amp;TB_iframe=true&amp;height=420&amp;width=720&amp;modal=true" TargetMode="External"/><Relationship Id="rId3" Type="http://schemas.openxmlformats.org/officeDocument/2006/relationships/hyperlink" Target="https://ta.skidor.com/AdminSite/EditEvent.aspx?EventID=13763&amp;fromwhere=1&amp;placeValuesBeforeTB_=savedValues&amp;TB_iframe=true&amp;height=420&amp;width=720&amp;modal=true" TargetMode="External"/><Relationship Id="rId7" Type="http://schemas.openxmlformats.org/officeDocument/2006/relationships/hyperlink" Target="https://ta.skidor.com/AdminSite/EditEvent.aspx?EventID=13716&amp;fromwhere=1&amp;placeValuesBeforeTB_=savedValues&amp;TB_iframe=true&amp;height=420&amp;width=720&amp;modal=true" TargetMode="External"/><Relationship Id="rId12" Type="http://schemas.openxmlformats.org/officeDocument/2006/relationships/hyperlink" Target="https://ta.skidor.com/AdminSite/EditEvent.aspx?EventID=13756&amp;fromwhere=1&amp;placeValuesBeforeTB_=savedValues&amp;TB_iframe=true&amp;height=420&amp;width=720&amp;modal=true" TargetMode="External"/><Relationship Id="rId2" Type="http://schemas.openxmlformats.org/officeDocument/2006/relationships/hyperlink" Target="https://ta.skidor.com/AdminSite/EditEvent.aspx?EventID=13727&amp;fromwhere=1&amp;placeValuesBeforeTB_=savedValues&amp;TB_iframe=true&amp;height=420&amp;width=720&amp;modal=true" TargetMode="External"/><Relationship Id="rId1" Type="http://schemas.openxmlformats.org/officeDocument/2006/relationships/slideLayout" Target="../slideLayouts/slideLayout1.xml"/><Relationship Id="rId6" Type="http://schemas.openxmlformats.org/officeDocument/2006/relationships/hyperlink" Target="https://ta.skidor.com/AdminSite/EditEvent.aspx?EventID=13715&amp;fromwhere=1&amp;placeValuesBeforeTB_=savedValues&amp;TB_iframe=true&amp;height=420&amp;width=720&amp;modal=true" TargetMode="External"/><Relationship Id="rId11" Type="http://schemas.openxmlformats.org/officeDocument/2006/relationships/hyperlink" Target="https://ta.skidor.com/AdminSite/EditEvent.aspx?EventID=13771&amp;fromwhere=1&amp;placeValuesBeforeTB_=savedValues&amp;TB_iframe=true&amp;height=420&amp;width=720&amp;modal=true" TargetMode="External"/><Relationship Id="rId5" Type="http://schemas.openxmlformats.org/officeDocument/2006/relationships/hyperlink" Target="https://ta.skidor.com/AdminSite/EditEvent.aspx?EventID=14004&amp;fromwhere=1&amp;placeValuesBeforeTB_=savedValues&amp;TB_iframe=true&amp;height=420&amp;width=720&amp;modal=true" TargetMode="External"/><Relationship Id="rId15" Type="http://schemas.openxmlformats.org/officeDocument/2006/relationships/hyperlink" Target="https://ta.skidor.com/AdminSite/EditEvent.aspx?EventID=13760&amp;fromwhere=1&amp;placeValuesBeforeTB_=savedValues&amp;TB_iframe=true&amp;height=420&amp;width=720&amp;modal=true" TargetMode="External"/><Relationship Id="rId10" Type="http://schemas.openxmlformats.org/officeDocument/2006/relationships/hyperlink" Target="https://ta.skidor.com/AdminSite/EditEvent.aspx?EventID=13750&amp;fromwhere=1&amp;placeValuesBeforeTB_=savedValues&amp;TB_iframe=true&amp;height=420&amp;width=720&amp;modal=true" TargetMode="External"/><Relationship Id="rId4" Type="http://schemas.openxmlformats.org/officeDocument/2006/relationships/hyperlink" Target="https://ta.skidor.com/AdminSite/EditEvent.aspx?EventID=13759&amp;fromwhere=1&amp;placeValuesBeforeTB_=savedValues&amp;TB_iframe=true&amp;height=420&amp;width=720&amp;modal=true" TargetMode="External"/><Relationship Id="rId9" Type="http://schemas.openxmlformats.org/officeDocument/2006/relationships/hyperlink" Target="https://ta.skidor.com/AdminSite/EditEvent.aspx?EventID=13789&amp;fromwhere=1&amp;placeValuesBeforeTB_=savedValues&amp;TB_iframe=true&amp;height=420&amp;width=720&amp;modal=true" TargetMode="External"/><Relationship Id="rId14" Type="http://schemas.openxmlformats.org/officeDocument/2006/relationships/hyperlink" Target="https://ta.skidor.com/AdminSite/EditEvent.aspx?EventID=13739&amp;fromwhere=1&amp;placeValuesBeforeTB_=savedValues&amp;TB_iframe=true&amp;height=420&amp;width=720&amp;modal=tru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tags" Target="../tags/tag1.xml"/></Relationships>
</file>

<file path=ppt/slides/_rels/slide18.xml.rels><?xml version="1.0" encoding="UTF-8" standalone="yes"?>
<Relationships xmlns="http://schemas.openxmlformats.org/package/2006/relationships"><Relationship Id="rId3" Type="http://schemas.openxmlformats.org/officeDocument/2006/relationships/hyperlink" Target="https://www.skidor.com/idrotter/langdakning/utbildning/utbildningshelgen" TargetMode="External"/><Relationship Id="rId2" Type="http://schemas.openxmlformats.org/officeDocument/2006/relationships/slideLayout" Target="../slideLayouts/slideLayout14.xml"/><Relationship Id="rId1" Type="http://schemas.openxmlformats.org/officeDocument/2006/relationships/tags" Target="../tags/tag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4.tif"/><Relationship Id="rId2" Type="http://schemas.openxmlformats.org/officeDocument/2006/relationships/slideLayout" Target="../slideLayouts/slideLayout14.xml"/><Relationship Id="rId1" Type="http://schemas.openxmlformats.org/officeDocument/2006/relationships/tags" Target="../tags/tag3.xml"/></Relationships>
</file>

<file path=ppt/slides/_rels/slide20.xml.rels><?xml version="1.0" encoding="UTF-8" standalone="yes"?>
<Relationships xmlns="http://schemas.openxmlformats.org/package/2006/relationships"><Relationship Id="rId3" Type="http://schemas.openxmlformats.org/officeDocument/2006/relationships/hyperlink" Target="mailto:amattssn@gmail.com" TargetMode="External"/><Relationship Id="rId2" Type="http://schemas.openxmlformats.org/officeDocument/2006/relationships/slideLayout" Target="../slideLayouts/slideLayout15.xml"/><Relationship Id="rId1" Type="http://schemas.openxmlformats.org/officeDocument/2006/relationships/tags" Target="../tags/tag4.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7.xml"/><Relationship Id="rId1" Type="http://schemas.openxmlformats.org/officeDocument/2006/relationships/tags" Target="../tags/tag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23FB3B-24E7-5304-70D8-3CA402902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7081EE3-B6BE-9584-F5AF-E5F6484DA7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Färglagda ljusfotoeffekter">
            <a:extLst>
              <a:ext uri="{FF2B5EF4-FFF2-40B4-BE49-F238E27FC236}">
                <a16:creationId xmlns:a16="http://schemas.microsoft.com/office/drawing/2014/main" id="{40DD2B9B-E3D8-AFEB-C40B-8A1FEDDC20A5}"/>
              </a:ext>
            </a:extLst>
          </p:cNvPr>
          <p:cNvPicPr>
            <a:picLocks noChangeAspect="1"/>
          </p:cNvPicPr>
          <p:nvPr/>
        </p:nvPicPr>
        <p:blipFill rotWithShape="1">
          <a:blip r:embed="rId2">
            <a:alphaModFix amt="50000"/>
          </a:blip>
          <a:srcRect t="1990" b="13740"/>
          <a:stretch/>
        </p:blipFill>
        <p:spPr>
          <a:xfrm>
            <a:off x="-149" y="-5291"/>
            <a:ext cx="12192001" cy="6858000"/>
          </a:xfrm>
          <a:prstGeom prst="rect">
            <a:avLst/>
          </a:prstGeom>
        </p:spPr>
      </p:pic>
      <p:sp>
        <p:nvSpPr>
          <p:cNvPr id="13" name="Freeform: Shape 12">
            <a:extLst>
              <a:ext uri="{FF2B5EF4-FFF2-40B4-BE49-F238E27FC236}">
                <a16:creationId xmlns:a16="http://schemas.microsoft.com/office/drawing/2014/main" id="{4711BF64-C99B-2F90-ADA1-0C08F9BE8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1856" y="934541"/>
            <a:ext cx="10329631" cy="4992275"/>
          </a:xfrm>
          <a:custGeom>
            <a:avLst/>
            <a:gdLst>
              <a:gd name="connsiteX0" fmla="*/ 0 w 9985794"/>
              <a:gd name="connsiteY0" fmla="*/ 0 h 4920343"/>
              <a:gd name="connsiteX1" fmla="*/ 9985794 w 9985794"/>
              <a:gd name="connsiteY1" fmla="*/ 0 h 4920343"/>
              <a:gd name="connsiteX2" fmla="*/ 9985794 w 9985794"/>
              <a:gd name="connsiteY2" fmla="*/ 4920343 h 4920343"/>
              <a:gd name="connsiteX3" fmla="*/ 0 w 9985794"/>
              <a:gd name="connsiteY3" fmla="*/ 4920343 h 4920343"/>
              <a:gd name="connsiteX4" fmla="*/ 0 w 9985794"/>
              <a:gd name="connsiteY4" fmla="*/ 4119525 h 4920343"/>
              <a:gd name="connsiteX5" fmla="*/ 4905554 w 9985794"/>
              <a:gd name="connsiteY5" fmla="*/ 4119525 h 4920343"/>
              <a:gd name="connsiteX6" fmla="*/ 4905554 w 9985794"/>
              <a:gd name="connsiteY6" fmla="*/ 1451087 h 4920343"/>
              <a:gd name="connsiteX7" fmla="*/ 0 w 9985794"/>
              <a:gd name="connsiteY7" fmla="*/ 1451087 h 4920343"/>
              <a:gd name="connsiteX0" fmla="*/ 4905554 w 9985794"/>
              <a:gd name="connsiteY0" fmla="*/ 4119525 h 4920343"/>
              <a:gd name="connsiteX1" fmla="*/ 4905554 w 9985794"/>
              <a:gd name="connsiteY1" fmla="*/ 1451087 h 4920343"/>
              <a:gd name="connsiteX2" fmla="*/ 0 w 9985794"/>
              <a:gd name="connsiteY2" fmla="*/ 1451087 h 4920343"/>
              <a:gd name="connsiteX3" fmla="*/ 0 w 9985794"/>
              <a:gd name="connsiteY3" fmla="*/ 0 h 4920343"/>
              <a:gd name="connsiteX4" fmla="*/ 9985794 w 9985794"/>
              <a:gd name="connsiteY4" fmla="*/ 0 h 4920343"/>
              <a:gd name="connsiteX5" fmla="*/ 9985794 w 9985794"/>
              <a:gd name="connsiteY5" fmla="*/ 4920343 h 4920343"/>
              <a:gd name="connsiteX6" fmla="*/ 0 w 9985794"/>
              <a:gd name="connsiteY6" fmla="*/ 4920343 h 4920343"/>
              <a:gd name="connsiteX7" fmla="*/ 0 w 9985794"/>
              <a:gd name="connsiteY7" fmla="*/ 4119525 h 4920343"/>
              <a:gd name="connsiteX8" fmla="*/ 4996994 w 9985794"/>
              <a:gd name="connsiteY8" fmla="*/ 4210965 h 4920343"/>
              <a:gd name="connsiteX0" fmla="*/ 4905554 w 9985794"/>
              <a:gd name="connsiteY0" fmla="*/ 4119525 h 4920343"/>
              <a:gd name="connsiteX1" fmla="*/ 4905554 w 9985794"/>
              <a:gd name="connsiteY1" fmla="*/ 1451087 h 4920343"/>
              <a:gd name="connsiteX2" fmla="*/ 0 w 9985794"/>
              <a:gd name="connsiteY2" fmla="*/ 1451087 h 4920343"/>
              <a:gd name="connsiteX3" fmla="*/ 0 w 9985794"/>
              <a:gd name="connsiteY3" fmla="*/ 0 h 4920343"/>
              <a:gd name="connsiteX4" fmla="*/ 9985794 w 9985794"/>
              <a:gd name="connsiteY4" fmla="*/ 0 h 4920343"/>
              <a:gd name="connsiteX5" fmla="*/ 9985794 w 9985794"/>
              <a:gd name="connsiteY5" fmla="*/ 4920343 h 4920343"/>
              <a:gd name="connsiteX6" fmla="*/ 0 w 9985794"/>
              <a:gd name="connsiteY6" fmla="*/ 4920343 h 4920343"/>
              <a:gd name="connsiteX7" fmla="*/ 0 w 9985794"/>
              <a:gd name="connsiteY7" fmla="*/ 4119525 h 4920343"/>
              <a:gd name="connsiteX0" fmla="*/ 4905554 w 9985794"/>
              <a:gd name="connsiteY0" fmla="*/ 1451087 h 4920343"/>
              <a:gd name="connsiteX1" fmla="*/ 0 w 9985794"/>
              <a:gd name="connsiteY1" fmla="*/ 1451087 h 4920343"/>
              <a:gd name="connsiteX2" fmla="*/ 0 w 9985794"/>
              <a:gd name="connsiteY2" fmla="*/ 0 h 4920343"/>
              <a:gd name="connsiteX3" fmla="*/ 9985794 w 9985794"/>
              <a:gd name="connsiteY3" fmla="*/ 0 h 4920343"/>
              <a:gd name="connsiteX4" fmla="*/ 9985794 w 9985794"/>
              <a:gd name="connsiteY4" fmla="*/ 4920343 h 4920343"/>
              <a:gd name="connsiteX5" fmla="*/ 0 w 9985794"/>
              <a:gd name="connsiteY5" fmla="*/ 4920343 h 4920343"/>
              <a:gd name="connsiteX6" fmla="*/ 0 w 9985794"/>
              <a:gd name="connsiteY6" fmla="*/ 4119525 h 4920343"/>
              <a:gd name="connsiteX0" fmla="*/ 0 w 9985794"/>
              <a:gd name="connsiteY0" fmla="*/ 1451087 h 4920343"/>
              <a:gd name="connsiteX1" fmla="*/ 0 w 9985794"/>
              <a:gd name="connsiteY1" fmla="*/ 0 h 4920343"/>
              <a:gd name="connsiteX2" fmla="*/ 9985794 w 9985794"/>
              <a:gd name="connsiteY2" fmla="*/ 0 h 4920343"/>
              <a:gd name="connsiteX3" fmla="*/ 9985794 w 9985794"/>
              <a:gd name="connsiteY3" fmla="*/ 4920343 h 4920343"/>
              <a:gd name="connsiteX4" fmla="*/ 0 w 9985794"/>
              <a:gd name="connsiteY4" fmla="*/ 4920343 h 4920343"/>
              <a:gd name="connsiteX5" fmla="*/ 0 w 9985794"/>
              <a:gd name="connsiteY5" fmla="*/ 4119525 h 4920343"/>
              <a:gd name="connsiteX0" fmla="*/ 0 w 9985794"/>
              <a:gd name="connsiteY0" fmla="*/ 1551223 h 4920343"/>
              <a:gd name="connsiteX1" fmla="*/ 0 w 9985794"/>
              <a:gd name="connsiteY1" fmla="*/ 0 h 4920343"/>
              <a:gd name="connsiteX2" fmla="*/ 9985794 w 9985794"/>
              <a:gd name="connsiteY2" fmla="*/ 0 h 4920343"/>
              <a:gd name="connsiteX3" fmla="*/ 9985794 w 9985794"/>
              <a:gd name="connsiteY3" fmla="*/ 4920343 h 4920343"/>
              <a:gd name="connsiteX4" fmla="*/ 0 w 9985794"/>
              <a:gd name="connsiteY4" fmla="*/ 4920343 h 4920343"/>
              <a:gd name="connsiteX5" fmla="*/ 0 w 9985794"/>
              <a:gd name="connsiteY5" fmla="*/ 4119525 h 4920343"/>
              <a:gd name="connsiteX0" fmla="*/ 17333 w 9985794"/>
              <a:gd name="connsiteY0" fmla="*/ 1686702 h 4920343"/>
              <a:gd name="connsiteX1" fmla="*/ 0 w 9985794"/>
              <a:gd name="connsiteY1" fmla="*/ 0 h 4920343"/>
              <a:gd name="connsiteX2" fmla="*/ 9985794 w 9985794"/>
              <a:gd name="connsiteY2" fmla="*/ 0 h 4920343"/>
              <a:gd name="connsiteX3" fmla="*/ 9985794 w 9985794"/>
              <a:gd name="connsiteY3" fmla="*/ 4920343 h 4920343"/>
              <a:gd name="connsiteX4" fmla="*/ 0 w 9985794"/>
              <a:gd name="connsiteY4" fmla="*/ 4920343 h 4920343"/>
              <a:gd name="connsiteX5" fmla="*/ 0 w 9985794"/>
              <a:gd name="connsiteY5" fmla="*/ 4119525 h 4920343"/>
              <a:gd name="connsiteX0" fmla="*/ 1 w 9985794"/>
              <a:gd name="connsiteY0" fmla="*/ 1686702 h 4920343"/>
              <a:gd name="connsiteX1" fmla="*/ 0 w 9985794"/>
              <a:gd name="connsiteY1" fmla="*/ 0 h 4920343"/>
              <a:gd name="connsiteX2" fmla="*/ 9985794 w 9985794"/>
              <a:gd name="connsiteY2" fmla="*/ 0 h 4920343"/>
              <a:gd name="connsiteX3" fmla="*/ 9985794 w 9985794"/>
              <a:gd name="connsiteY3" fmla="*/ 4920343 h 4920343"/>
              <a:gd name="connsiteX4" fmla="*/ 0 w 9985794"/>
              <a:gd name="connsiteY4" fmla="*/ 4920343 h 4920343"/>
              <a:gd name="connsiteX5" fmla="*/ 0 w 9985794"/>
              <a:gd name="connsiteY5" fmla="*/ 4119525 h 492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85794" h="4920343">
                <a:moveTo>
                  <a:pt x="1" y="1686702"/>
                </a:moveTo>
                <a:cubicBezTo>
                  <a:pt x="1" y="1124468"/>
                  <a:pt x="0" y="562234"/>
                  <a:pt x="0" y="0"/>
                </a:cubicBezTo>
                <a:lnTo>
                  <a:pt x="9985794" y="0"/>
                </a:lnTo>
                <a:lnTo>
                  <a:pt x="9985794" y="4920343"/>
                </a:lnTo>
                <a:lnTo>
                  <a:pt x="0" y="4920343"/>
                </a:lnTo>
                <a:lnTo>
                  <a:pt x="0" y="4119525"/>
                </a:lnTo>
              </a:path>
            </a:pathLst>
          </a:cu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1">
                  <a:lumMod val="40000"/>
                  <a:lumOff val="60000"/>
                </a:schemeClr>
              </a:solidFill>
            </a:endParaRPr>
          </a:p>
        </p:txBody>
      </p:sp>
      <p:sp>
        <p:nvSpPr>
          <p:cNvPr id="2" name="Rubrik 1">
            <a:extLst>
              <a:ext uri="{FF2B5EF4-FFF2-40B4-BE49-F238E27FC236}">
                <a16:creationId xmlns:a16="http://schemas.microsoft.com/office/drawing/2014/main" id="{E4B3D954-76CF-57B3-060B-E742EBD66D37}"/>
              </a:ext>
            </a:extLst>
          </p:cNvPr>
          <p:cNvSpPr>
            <a:spLocks noGrp="1"/>
          </p:cNvSpPr>
          <p:nvPr>
            <p:ph type="ctrTitle"/>
          </p:nvPr>
        </p:nvSpPr>
        <p:spPr>
          <a:xfrm>
            <a:off x="776882" y="2498165"/>
            <a:ext cx="4536336" cy="2016326"/>
          </a:xfrm>
          <a:noFill/>
        </p:spPr>
        <p:txBody>
          <a:bodyPr anchor="b">
            <a:normAutofit/>
          </a:bodyPr>
          <a:lstStyle/>
          <a:p>
            <a:r>
              <a:rPr lang="sv-SE" dirty="0">
                <a:solidFill>
                  <a:schemeClr val="accent1">
                    <a:lumMod val="60000"/>
                    <a:lumOff val="40000"/>
                  </a:schemeClr>
                </a:solidFill>
              </a:rPr>
              <a:t>Skidting </a:t>
            </a:r>
            <a:r>
              <a:rPr lang="sv-SE" dirty="0" err="1">
                <a:solidFill>
                  <a:schemeClr val="accent1">
                    <a:lumMod val="60000"/>
                    <a:lumOff val="40000"/>
                  </a:schemeClr>
                </a:solidFill>
              </a:rPr>
              <a:t>Light</a:t>
            </a:r>
            <a:endParaRPr lang="sv-SE" dirty="0">
              <a:solidFill>
                <a:schemeClr val="accent1">
                  <a:lumMod val="60000"/>
                  <a:lumOff val="40000"/>
                </a:schemeClr>
              </a:solidFill>
            </a:endParaRPr>
          </a:p>
        </p:txBody>
      </p:sp>
      <p:sp>
        <p:nvSpPr>
          <p:cNvPr id="3" name="Underrubrik 2">
            <a:extLst>
              <a:ext uri="{FF2B5EF4-FFF2-40B4-BE49-F238E27FC236}">
                <a16:creationId xmlns:a16="http://schemas.microsoft.com/office/drawing/2014/main" id="{E1686DBB-8D0F-D659-0CBF-129D997BAE5B}"/>
              </a:ext>
            </a:extLst>
          </p:cNvPr>
          <p:cNvSpPr>
            <a:spLocks noGrp="1"/>
          </p:cNvSpPr>
          <p:nvPr>
            <p:ph type="subTitle" idx="1"/>
          </p:nvPr>
        </p:nvSpPr>
        <p:spPr>
          <a:xfrm>
            <a:off x="776882" y="4514492"/>
            <a:ext cx="4919068" cy="619145"/>
          </a:xfrm>
          <a:noFill/>
        </p:spPr>
        <p:txBody>
          <a:bodyPr anchor="t">
            <a:normAutofit/>
          </a:bodyPr>
          <a:lstStyle/>
          <a:p>
            <a:r>
              <a:rPr lang="sv-SE" dirty="0">
                <a:solidFill>
                  <a:schemeClr val="accent1">
                    <a:lumMod val="60000"/>
                    <a:lumOff val="40000"/>
                  </a:schemeClr>
                </a:solidFill>
              </a:rPr>
              <a:t>31 Maj 2023, inför tävlingssäsongen 2023-2024</a:t>
            </a:r>
          </a:p>
        </p:txBody>
      </p:sp>
    </p:spTree>
    <p:extLst>
      <p:ext uri="{BB962C8B-B14F-4D97-AF65-F5344CB8AC3E}">
        <p14:creationId xmlns:p14="http://schemas.microsoft.com/office/powerpoint/2010/main" val="1749873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6BA2F94-45C8-F498-6A37-D5FEC4C6E9CD}"/>
              </a:ext>
            </a:extLst>
          </p:cNvPr>
          <p:cNvSpPr>
            <a:spLocks noGrp="1"/>
          </p:cNvSpPr>
          <p:nvPr>
            <p:ph type="title"/>
          </p:nvPr>
        </p:nvSpPr>
        <p:spPr>
          <a:xfrm>
            <a:off x="838200" y="669925"/>
            <a:ext cx="4508946" cy="1325563"/>
          </a:xfrm>
        </p:spPr>
        <p:txBody>
          <a:bodyPr anchor="b">
            <a:normAutofit/>
          </a:bodyPr>
          <a:lstStyle/>
          <a:p>
            <a:pPr algn="r"/>
            <a:r>
              <a:rPr lang="sv-SE" dirty="0"/>
              <a:t>Året som gått</a:t>
            </a:r>
          </a:p>
        </p:txBody>
      </p:sp>
      <p:sp>
        <p:nvSpPr>
          <p:cNvPr id="3" name="Platshållare för innehåll 2">
            <a:extLst>
              <a:ext uri="{FF2B5EF4-FFF2-40B4-BE49-F238E27FC236}">
                <a16:creationId xmlns:a16="http://schemas.microsoft.com/office/drawing/2014/main" id="{AD3DE73D-0A45-3D68-FBB4-9F8189A2EC6C}"/>
              </a:ext>
            </a:extLst>
          </p:cNvPr>
          <p:cNvSpPr>
            <a:spLocks noGrp="1"/>
          </p:cNvSpPr>
          <p:nvPr>
            <p:ph idx="1"/>
          </p:nvPr>
        </p:nvSpPr>
        <p:spPr>
          <a:xfrm>
            <a:off x="1392667" y="2398956"/>
            <a:ext cx="9406666" cy="4052641"/>
          </a:xfrm>
        </p:spPr>
        <p:txBody>
          <a:bodyPr>
            <a:normAutofit fontScale="70000" lnSpcReduction="20000"/>
          </a:bodyPr>
          <a:lstStyle/>
          <a:p>
            <a:pPr marL="0" indent="0">
              <a:buNone/>
            </a:pPr>
            <a:r>
              <a:rPr lang="sv-SE" sz="2000" dirty="0"/>
              <a:t>Äntligen har vi haft en säsongen med mycket snö och lagom temperatur. Nästan alla tävlingar har kunnat genomföras som tänkt. Kyla satte stopp för Skellefteå men de genomförde den senare. För MYCKET snö stoppade Täfteå.  </a:t>
            </a:r>
          </a:p>
          <a:p>
            <a:pPr marL="0" indent="0">
              <a:buNone/>
            </a:pPr>
            <a:endParaRPr lang="sv-SE" sz="2000" dirty="0"/>
          </a:p>
          <a:p>
            <a:pPr marL="0" indent="0">
              <a:buNone/>
            </a:pPr>
            <a:r>
              <a:rPr lang="sv-SE" sz="2000" dirty="0"/>
              <a:t>Våra cuper har varit lyckade med många deltagare och bra resultat. Skellefteås tjejer fick Heja-Pris från SSF, Lycksele genomförde Bauhaus Cup med bravur och hela distriktet har många duktiga skidåkare som visar upp sig på tävlingar.  </a:t>
            </a:r>
          </a:p>
          <a:p>
            <a:pPr marL="0" indent="0">
              <a:buNone/>
            </a:pPr>
            <a:endParaRPr lang="sv-SE" sz="2000" dirty="0"/>
          </a:p>
          <a:p>
            <a:pPr marL="0" indent="0">
              <a:buNone/>
            </a:pPr>
            <a:r>
              <a:rPr lang="sv-SE" sz="2000" dirty="0"/>
              <a:t>Vi har genomfört flera utbildningar men fortfarande är det många som inte gått introduktionsutbildningen.  Vi har genomfört en värdegrundsdag och det kommer vi förhoppningsvis kunna fortsätta med. </a:t>
            </a:r>
          </a:p>
          <a:p>
            <a:pPr marL="0" indent="0">
              <a:buNone/>
            </a:pPr>
            <a:endParaRPr lang="sv-SE" sz="2000" dirty="0"/>
          </a:p>
          <a:p>
            <a:pPr marL="0" indent="0">
              <a:buNone/>
            </a:pPr>
            <a:r>
              <a:rPr lang="sv-SE" sz="2000" dirty="0"/>
              <a:t>Jag vet att till hösten kliver många av från LK efter flera års jobb och den stora utmaningen vi har och som många klubbar har är att rekrytera nya. Men jag vet att vi kan. Vi behöver nya till LK och vi behöver NYA UNGA LEDARE. Tillsammans kan vi fixa det!</a:t>
            </a:r>
          </a:p>
        </p:txBody>
      </p:sp>
    </p:spTree>
    <p:extLst>
      <p:ext uri="{BB962C8B-B14F-4D97-AF65-F5344CB8AC3E}">
        <p14:creationId xmlns:p14="http://schemas.microsoft.com/office/powerpoint/2010/main" val="781693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D56E91-C4C1-A697-F97C-413E93B71EF3}"/>
              </a:ext>
            </a:extLst>
          </p:cNvPr>
          <p:cNvSpPr>
            <a:spLocks noGrp="1"/>
          </p:cNvSpPr>
          <p:nvPr>
            <p:ph type="title"/>
          </p:nvPr>
        </p:nvSpPr>
        <p:spPr>
          <a:xfrm>
            <a:off x="838200" y="603250"/>
            <a:ext cx="10515600" cy="1325563"/>
          </a:xfrm>
        </p:spPr>
        <p:txBody>
          <a:bodyPr vert="horz" lIns="91440" tIns="45720" rIns="91440" bIns="45720" rtlCol="0" anchor="ctr">
            <a:normAutofit/>
          </a:bodyPr>
          <a:lstStyle/>
          <a:p>
            <a:r>
              <a:rPr lang="en-US" kern="1200" dirty="0" err="1">
                <a:solidFill>
                  <a:schemeClr val="tx1"/>
                </a:solidFill>
                <a:latin typeface="+mj-lt"/>
                <a:ea typeface="+mj-ea"/>
                <a:cs typeface="+mj-cs"/>
              </a:rPr>
              <a:t>På</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arrangörsträffen</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pratade</a:t>
            </a:r>
            <a:r>
              <a:rPr lang="en-US" kern="1200" dirty="0">
                <a:solidFill>
                  <a:schemeClr val="tx1"/>
                </a:solidFill>
                <a:latin typeface="+mj-lt"/>
                <a:ea typeface="+mj-ea"/>
                <a:cs typeface="+mj-cs"/>
              </a:rPr>
              <a:t> vi om </a:t>
            </a:r>
            <a:r>
              <a:rPr lang="en-US" kern="1200" dirty="0" err="1">
                <a:solidFill>
                  <a:schemeClr val="tx1"/>
                </a:solidFill>
                <a:latin typeface="+mj-lt"/>
                <a:ea typeface="+mj-ea"/>
                <a:cs typeface="+mj-cs"/>
              </a:rPr>
              <a:t>detta</a:t>
            </a:r>
            <a:r>
              <a:rPr lang="en-US" kern="1200" dirty="0">
                <a:solidFill>
                  <a:schemeClr val="tx1"/>
                </a:solidFill>
                <a:latin typeface="+mj-lt"/>
                <a:ea typeface="+mj-ea"/>
                <a:cs typeface="+mj-cs"/>
              </a:rPr>
              <a:t>:</a:t>
            </a:r>
          </a:p>
        </p:txBody>
      </p:sp>
      <p:sp>
        <p:nvSpPr>
          <p:cNvPr id="3" name="Platshållare för text 2">
            <a:extLst>
              <a:ext uri="{FF2B5EF4-FFF2-40B4-BE49-F238E27FC236}">
                <a16:creationId xmlns:a16="http://schemas.microsoft.com/office/drawing/2014/main" id="{A35F52C1-BD26-17BB-A791-B5B54BC71135}"/>
              </a:ext>
            </a:extLst>
          </p:cNvPr>
          <p:cNvSpPr>
            <a:spLocks noGrp="1"/>
          </p:cNvSpPr>
          <p:nvPr>
            <p:ph type="body" idx="1"/>
          </p:nvPr>
        </p:nvSpPr>
        <p:spPr>
          <a:xfrm>
            <a:off x="838200" y="1552575"/>
            <a:ext cx="10515600" cy="4624388"/>
          </a:xfrm>
        </p:spPr>
        <p:txBody>
          <a:bodyPr vert="horz" lIns="91440" tIns="45720" rIns="91440" bIns="45720" rtlCol="0">
            <a:normAutofit fontScale="92500" lnSpcReduction="10000"/>
          </a:bodyPr>
          <a:lstStyle/>
          <a:p>
            <a:pPr marL="0" indent="0">
              <a:spcAft>
                <a:spcPts val="800"/>
              </a:spcAft>
              <a:buNone/>
            </a:pPr>
            <a:r>
              <a:rPr lang="en-US" sz="1500" dirty="0">
                <a:effectLst/>
              </a:rPr>
              <a:t>I </a:t>
            </a:r>
            <a:r>
              <a:rPr lang="en-US" sz="1500" dirty="0" err="1">
                <a:effectLst/>
              </a:rPr>
              <a:t>alpina</a:t>
            </a:r>
            <a:r>
              <a:rPr lang="en-US" sz="1500" dirty="0">
                <a:effectLst/>
              </a:rPr>
              <a:t> </a:t>
            </a:r>
            <a:r>
              <a:rPr lang="en-US" sz="1500" dirty="0" err="1">
                <a:effectLst/>
              </a:rPr>
              <a:t>klubben</a:t>
            </a:r>
            <a:r>
              <a:rPr lang="en-US" sz="1500" dirty="0">
                <a:effectLst/>
              </a:rPr>
              <a:t> </a:t>
            </a:r>
            <a:r>
              <a:rPr lang="en-US" sz="1500" dirty="0" err="1">
                <a:effectLst/>
              </a:rPr>
              <a:t>Västerbotten</a:t>
            </a:r>
            <a:r>
              <a:rPr lang="en-US" sz="1500" dirty="0">
                <a:effectLst/>
              </a:rPr>
              <a:t> </a:t>
            </a:r>
            <a:r>
              <a:rPr lang="en-US" sz="1500" dirty="0" err="1">
                <a:effectLst/>
              </a:rPr>
              <a:t>är</a:t>
            </a:r>
            <a:r>
              <a:rPr lang="en-US" sz="1500" dirty="0">
                <a:effectLst/>
              </a:rPr>
              <a:t> det </a:t>
            </a:r>
            <a:r>
              <a:rPr lang="en-US" sz="1500" dirty="0" err="1">
                <a:effectLst/>
              </a:rPr>
              <a:t>en</a:t>
            </a:r>
            <a:r>
              <a:rPr lang="en-US" sz="1500" dirty="0">
                <a:effectLst/>
              </a:rPr>
              <a:t> </a:t>
            </a:r>
            <a:r>
              <a:rPr lang="en-US" sz="1500" dirty="0" err="1">
                <a:effectLst/>
              </a:rPr>
              <a:t>deltagare</a:t>
            </a:r>
            <a:r>
              <a:rPr lang="en-US" sz="1500" dirty="0">
                <a:effectLst/>
              </a:rPr>
              <a:t> </a:t>
            </a:r>
            <a:r>
              <a:rPr lang="en-US" sz="1500" dirty="0" err="1">
                <a:effectLst/>
              </a:rPr>
              <a:t>från</a:t>
            </a:r>
            <a:r>
              <a:rPr lang="en-US" sz="1500" dirty="0">
                <a:effectLst/>
              </a:rPr>
              <a:t> </a:t>
            </a:r>
            <a:r>
              <a:rPr lang="en-US" sz="1500" dirty="0" err="1">
                <a:effectLst/>
              </a:rPr>
              <a:t>varje</a:t>
            </a:r>
            <a:r>
              <a:rPr lang="en-US" sz="1500" dirty="0">
                <a:effectLst/>
              </a:rPr>
              <a:t> </a:t>
            </a:r>
            <a:r>
              <a:rPr lang="en-US" sz="1500" dirty="0" err="1">
                <a:effectLst/>
              </a:rPr>
              <a:t>aktiv</a:t>
            </a:r>
            <a:r>
              <a:rPr lang="en-US" sz="1500" dirty="0">
                <a:effectLst/>
              </a:rPr>
              <a:t> </a:t>
            </a:r>
            <a:r>
              <a:rPr lang="en-US" sz="1500" dirty="0" err="1">
                <a:effectLst/>
              </a:rPr>
              <a:t>förening</a:t>
            </a:r>
            <a:r>
              <a:rPr lang="en-US" sz="1500" dirty="0">
                <a:effectLst/>
              </a:rPr>
              <a:t> och de </a:t>
            </a:r>
            <a:r>
              <a:rPr lang="en-US" sz="1500" dirty="0" err="1">
                <a:effectLst/>
              </a:rPr>
              <a:t>är</a:t>
            </a:r>
            <a:r>
              <a:rPr lang="en-US" sz="1500" dirty="0">
                <a:effectLst/>
              </a:rPr>
              <a:t> </a:t>
            </a:r>
            <a:r>
              <a:rPr lang="en-US" sz="1500" dirty="0" err="1">
                <a:effectLst/>
              </a:rPr>
              <a:t>föreningarnas</a:t>
            </a:r>
            <a:r>
              <a:rPr lang="en-US" sz="1500" dirty="0">
                <a:effectLst/>
              </a:rPr>
              <a:t> </a:t>
            </a:r>
            <a:r>
              <a:rPr lang="en-US" sz="1500" dirty="0" err="1">
                <a:effectLst/>
              </a:rPr>
              <a:t>ansvar</a:t>
            </a:r>
            <a:r>
              <a:rPr lang="en-US" sz="1500" dirty="0">
                <a:effectLst/>
              </a:rPr>
              <a:t> </a:t>
            </a:r>
            <a:r>
              <a:rPr lang="en-US" sz="1500" dirty="0" err="1">
                <a:effectLst/>
              </a:rPr>
              <a:t>att</a:t>
            </a:r>
            <a:r>
              <a:rPr lang="en-US" sz="1500" dirty="0">
                <a:effectLst/>
              </a:rPr>
              <a:t> </a:t>
            </a:r>
            <a:r>
              <a:rPr lang="en-US" sz="1500" dirty="0" err="1">
                <a:effectLst/>
              </a:rPr>
              <a:t>hitta</a:t>
            </a:r>
            <a:r>
              <a:rPr lang="en-US" sz="1500" dirty="0">
                <a:effectLst/>
              </a:rPr>
              <a:t> </a:t>
            </a:r>
            <a:r>
              <a:rPr lang="en-US" sz="1500" dirty="0" err="1">
                <a:effectLst/>
              </a:rPr>
              <a:t>en</a:t>
            </a:r>
            <a:r>
              <a:rPr lang="en-US" sz="1500" dirty="0">
                <a:effectLst/>
              </a:rPr>
              <a:t> </a:t>
            </a:r>
            <a:r>
              <a:rPr lang="en-US" sz="1500" dirty="0" err="1">
                <a:effectLst/>
              </a:rPr>
              <a:t>ny</a:t>
            </a:r>
            <a:r>
              <a:rPr lang="en-US" sz="1500" dirty="0">
                <a:effectLst/>
              </a:rPr>
              <a:t> person om </a:t>
            </a:r>
            <a:r>
              <a:rPr lang="en-US" sz="1500" dirty="0" err="1">
                <a:effectLst/>
              </a:rPr>
              <a:t>någon</a:t>
            </a:r>
            <a:r>
              <a:rPr lang="en-US" sz="1500" dirty="0">
                <a:effectLst/>
              </a:rPr>
              <a:t> </a:t>
            </a:r>
            <a:r>
              <a:rPr lang="en-US" sz="1500" dirty="0" err="1">
                <a:effectLst/>
              </a:rPr>
              <a:t>slutar</a:t>
            </a:r>
            <a:r>
              <a:rPr lang="en-US" sz="1500" dirty="0">
                <a:effectLst/>
              </a:rPr>
              <a:t>.  Vi </a:t>
            </a:r>
            <a:r>
              <a:rPr lang="en-US" sz="1500" dirty="0" err="1">
                <a:effectLst/>
              </a:rPr>
              <a:t>kan</a:t>
            </a:r>
            <a:r>
              <a:rPr lang="en-US" sz="1500" dirty="0">
                <a:effectLst/>
              </a:rPr>
              <a:t> </a:t>
            </a:r>
            <a:r>
              <a:rPr lang="en-US" sz="1500" dirty="0" err="1">
                <a:effectLst/>
              </a:rPr>
              <a:t>kanske</a:t>
            </a:r>
            <a:r>
              <a:rPr lang="en-US" sz="1500" dirty="0">
                <a:effectLst/>
              </a:rPr>
              <a:t> </a:t>
            </a:r>
            <a:r>
              <a:rPr lang="en-US" sz="1500" dirty="0" err="1">
                <a:effectLst/>
              </a:rPr>
              <a:t>inte</a:t>
            </a:r>
            <a:r>
              <a:rPr lang="en-US" sz="1500" dirty="0">
                <a:effectLst/>
              </a:rPr>
              <a:t> </a:t>
            </a:r>
            <a:r>
              <a:rPr lang="en-US" sz="1500" dirty="0" err="1">
                <a:effectLst/>
              </a:rPr>
              <a:t>kopiera</a:t>
            </a:r>
            <a:r>
              <a:rPr lang="en-US" sz="1500" dirty="0">
                <a:effectLst/>
              </a:rPr>
              <a:t> </a:t>
            </a:r>
            <a:r>
              <a:rPr lang="en-US" sz="1500" dirty="0" err="1">
                <a:effectLst/>
              </a:rPr>
              <a:t>detta</a:t>
            </a:r>
            <a:r>
              <a:rPr lang="en-US" sz="1500" dirty="0">
                <a:effectLst/>
              </a:rPr>
              <a:t> </a:t>
            </a:r>
            <a:r>
              <a:rPr lang="en-US" sz="1500" dirty="0" err="1">
                <a:effectLst/>
              </a:rPr>
              <a:t>rakt</a:t>
            </a:r>
            <a:r>
              <a:rPr lang="en-US" sz="1500" dirty="0">
                <a:effectLst/>
              </a:rPr>
              <a:t> av </a:t>
            </a:r>
            <a:r>
              <a:rPr lang="en-US" sz="1500" dirty="0" err="1">
                <a:effectLst/>
              </a:rPr>
              <a:t>då</a:t>
            </a:r>
            <a:r>
              <a:rPr lang="en-US" sz="1500" dirty="0">
                <a:effectLst/>
              </a:rPr>
              <a:t> vi </a:t>
            </a:r>
            <a:r>
              <a:rPr lang="en-US" sz="1500" dirty="0" err="1">
                <a:effectLst/>
              </a:rPr>
              <a:t>är</a:t>
            </a:r>
            <a:r>
              <a:rPr lang="en-US" sz="1500" dirty="0">
                <a:effectLst/>
              </a:rPr>
              <a:t> ca 20 </a:t>
            </a:r>
            <a:r>
              <a:rPr lang="en-US" sz="1500" dirty="0" err="1">
                <a:effectLst/>
              </a:rPr>
              <a:t>föreningar</a:t>
            </a:r>
            <a:r>
              <a:rPr lang="en-US" sz="1500" dirty="0">
                <a:effectLst/>
              </a:rPr>
              <a:t> </a:t>
            </a:r>
            <a:r>
              <a:rPr lang="en-US" sz="1500" dirty="0" err="1">
                <a:effectLst/>
              </a:rPr>
              <a:t>som</a:t>
            </a:r>
            <a:r>
              <a:rPr lang="en-US" sz="1500" dirty="0">
                <a:effectLst/>
              </a:rPr>
              <a:t> </a:t>
            </a:r>
            <a:r>
              <a:rPr lang="en-US" sz="1500" dirty="0" err="1">
                <a:effectLst/>
              </a:rPr>
              <a:t>ordnar</a:t>
            </a:r>
            <a:r>
              <a:rPr lang="en-US" sz="1500" dirty="0">
                <a:effectLst/>
              </a:rPr>
              <a:t> </a:t>
            </a:r>
            <a:r>
              <a:rPr lang="en-US" sz="1500" dirty="0" err="1">
                <a:effectLst/>
              </a:rPr>
              <a:t>tävling</a:t>
            </a:r>
            <a:r>
              <a:rPr lang="en-US" sz="1500" dirty="0">
                <a:effectLst/>
              </a:rPr>
              <a:t> </a:t>
            </a:r>
            <a:r>
              <a:rPr lang="en-US" sz="1500" dirty="0" err="1">
                <a:effectLst/>
              </a:rPr>
              <a:t>varje</a:t>
            </a:r>
            <a:r>
              <a:rPr lang="en-US" sz="1500" dirty="0">
                <a:effectLst/>
              </a:rPr>
              <a:t> </a:t>
            </a:r>
            <a:r>
              <a:rPr lang="en-US" sz="1500" dirty="0" err="1">
                <a:effectLst/>
              </a:rPr>
              <a:t>år</a:t>
            </a:r>
            <a:r>
              <a:rPr lang="en-US" sz="1500" dirty="0">
                <a:effectLst/>
              </a:rPr>
              <a:t>. Men vi </a:t>
            </a:r>
            <a:r>
              <a:rPr lang="en-US" sz="1500" dirty="0" err="1">
                <a:effectLst/>
              </a:rPr>
              <a:t>kan</a:t>
            </a:r>
            <a:r>
              <a:rPr lang="en-US" sz="1500" dirty="0">
                <a:effectLst/>
              </a:rPr>
              <a:t> </a:t>
            </a:r>
            <a:r>
              <a:rPr lang="en-US" sz="1500" dirty="0" err="1">
                <a:effectLst/>
              </a:rPr>
              <a:t>tänka</a:t>
            </a:r>
            <a:r>
              <a:rPr lang="en-US" sz="1500" dirty="0">
                <a:effectLst/>
              </a:rPr>
              <a:t> </a:t>
            </a:r>
            <a:r>
              <a:rPr lang="en-US" sz="1500" dirty="0" err="1">
                <a:effectLst/>
              </a:rPr>
              <a:t>grupper</a:t>
            </a:r>
            <a:r>
              <a:rPr lang="en-US" sz="1500" dirty="0">
                <a:effectLst/>
              </a:rPr>
              <a:t>. E</a:t>
            </a:r>
            <a:r>
              <a:rPr lang="en-US" sz="1500" dirty="0"/>
              <a:t>n </a:t>
            </a:r>
            <a:r>
              <a:rPr lang="en-US" sz="1500" dirty="0" err="1"/>
              <a:t>deltagare</a:t>
            </a:r>
            <a:r>
              <a:rPr lang="en-US" sz="1500" dirty="0"/>
              <a:t> till LK </a:t>
            </a:r>
            <a:r>
              <a:rPr lang="en-US" sz="1500" dirty="0" err="1"/>
              <a:t>från</a:t>
            </a:r>
            <a:r>
              <a:rPr lang="en-US" sz="1500" dirty="0"/>
              <a:t> </a:t>
            </a:r>
            <a:r>
              <a:rPr lang="en-US" sz="1500" dirty="0" err="1"/>
              <a:t>varje</a:t>
            </a:r>
            <a:r>
              <a:rPr lang="en-US" sz="1500" dirty="0"/>
              <a:t> </a:t>
            </a:r>
            <a:r>
              <a:rPr lang="en-US" sz="1500" dirty="0" err="1"/>
              <a:t>enligt</a:t>
            </a:r>
            <a:r>
              <a:rPr lang="en-US" sz="1500" dirty="0"/>
              <a:t> </a:t>
            </a:r>
            <a:r>
              <a:rPr lang="en-US" sz="1500" dirty="0" err="1"/>
              <a:t>nedan</a:t>
            </a:r>
            <a:r>
              <a:rPr lang="en-US" sz="1500" dirty="0"/>
              <a:t>:</a:t>
            </a:r>
            <a:endParaRPr lang="en-US" sz="1500" dirty="0">
              <a:effectLst/>
            </a:endParaRPr>
          </a:p>
          <a:p>
            <a:pPr marL="342900" lvl="0"/>
            <a:r>
              <a:rPr lang="en-US" sz="1500" dirty="0" err="1">
                <a:effectLst/>
              </a:rPr>
              <a:t>Umeå</a:t>
            </a:r>
            <a:r>
              <a:rPr lang="en-US" sz="1500" dirty="0">
                <a:effectLst/>
              </a:rPr>
              <a:t> – Erika </a:t>
            </a:r>
            <a:r>
              <a:rPr lang="en-US" sz="1500" dirty="0" err="1">
                <a:effectLst/>
              </a:rPr>
              <a:t>klev</a:t>
            </a:r>
            <a:r>
              <a:rPr lang="en-US" sz="1500" dirty="0">
                <a:effectLst/>
              </a:rPr>
              <a:t> in </a:t>
            </a:r>
            <a:r>
              <a:rPr lang="en-US" sz="1500" dirty="0" err="1">
                <a:effectLst/>
              </a:rPr>
              <a:t>som</a:t>
            </a:r>
            <a:r>
              <a:rPr lang="en-US" sz="1500" dirty="0">
                <a:effectLst/>
              </a:rPr>
              <a:t> </a:t>
            </a:r>
            <a:r>
              <a:rPr lang="en-US" sz="1500" dirty="0" err="1">
                <a:effectLst/>
              </a:rPr>
              <a:t>ny</a:t>
            </a:r>
            <a:r>
              <a:rPr lang="en-US" sz="1500" dirty="0">
                <a:effectLst/>
              </a:rPr>
              <a:t> </a:t>
            </a:r>
            <a:r>
              <a:rPr lang="en-US" sz="1500" dirty="0" err="1">
                <a:effectLst/>
              </a:rPr>
              <a:t>efter</a:t>
            </a:r>
            <a:r>
              <a:rPr lang="en-US" sz="1500" dirty="0">
                <a:effectLst/>
              </a:rPr>
              <a:t> </a:t>
            </a:r>
            <a:r>
              <a:rPr lang="en-US" sz="1500" dirty="0" err="1">
                <a:effectLst/>
              </a:rPr>
              <a:t>årsmötet</a:t>
            </a:r>
            <a:endParaRPr lang="en-US" sz="1500" dirty="0">
              <a:effectLst/>
            </a:endParaRPr>
          </a:p>
          <a:p>
            <a:pPr marL="342900" lvl="0"/>
            <a:r>
              <a:rPr lang="en-US" sz="1500" dirty="0" err="1">
                <a:effectLst/>
              </a:rPr>
              <a:t>Skellefteå</a:t>
            </a:r>
            <a:r>
              <a:rPr lang="en-US" sz="1500" dirty="0">
                <a:effectLst/>
              </a:rPr>
              <a:t> - </a:t>
            </a:r>
            <a:r>
              <a:rPr lang="en-US" sz="1500" dirty="0" err="1">
                <a:effectLst/>
              </a:rPr>
              <a:t>vakans</a:t>
            </a:r>
            <a:endParaRPr lang="en-US" sz="1500" dirty="0">
              <a:effectLst/>
            </a:endParaRPr>
          </a:p>
          <a:p>
            <a:pPr marL="342900" lvl="0"/>
            <a:r>
              <a:rPr lang="en-US" sz="1500" dirty="0" err="1">
                <a:effectLst/>
              </a:rPr>
              <a:t>Lycksele</a:t>
            </a:r>
            <a:r>
              <a:rPr lang="en-US" sz="1500" dirty="0">
                <a:effectLst/>
              </a:rPr>
              <a:t> - </a:t>
            </a:r>
            <a:r>
              <a:rPr lang="en-US" sz="1500" dirty="0" err="1">
                <a:effectLst/>
              </a:rPr>
              <a:t>vakans</a:t>
            </a:r>
            <a:endParaRPr lang="en-US" sz="1500" dirty="0">
              <a:effectLst/>
            </a:endParaRPr>
          </a:p>
          <a:p>
            <a:pPr marL="342900" lvl="0"/>
            <a:r>
              <a:rPr lang="en-US" sz="1500" dirty="0" err="1">
                <a:effectLst/>
              </a:rPr>
              <a:t>Sorsele</a:t>
            </a:r>
            <a:r>
              <a:rPr lang="en-US" sz="1500" dirty="0">
                <a:effectLst/>
              </a:rPr>
              <a:t>/</a:t>
            </a:r>
            <a:r>
              <a:rPr lang="en-US" sz="1500" dirty="0" err="1">
                <a:effectLst/>
              </a:rPr>
              <a:t>Storuman</a:t>
            </a:r>
            <a:r>
              <a:rPr lang="en-US" sz="1500" dirty="0">
                <a:effectLst/>
              </a:rPr>
              <a:t>/</a:t>
            </a:r>
            <a:r>
              <a:rPr lang="en-US" sz="1500" dirty="0" err="1">
                <a:effectLst/>
              </a:rPr>
              <a:t>Tärna</a:t>
            </a:r>
            <a:r>
              <a:rPr lang="en-US" sz="1500" dirty="0">
                <a:effectLst/>
              </a:rPr>
              <a:t> </a:t>
            </a:r>
            <a:r>
              <a:rPr lang="en-US" sz="1500" dirty="0" err="1">
                <a:effectLst/>
              </a:rPr>
              <a:t>en</a:t>
            </a:r>
            <a:r>
              <a:rPr lang="en-US" sz="1500" dirty="0">
                <a:effectLst/>
              </a:rPr>
              <a:t> </a:t>
            </a:r>
            <a:r>
              <a:rPr lang="en-US" sz="1500" dirty="0" err="1">
                <a:effectLst/>
              </a:rPr>
              <a:t>grupp</a:t>
            </a:r>
            <a:r>
              <a:rPr lang="en-US" sz="1500" dirty="0">
                <a:effectLst/>
              </a:rPr>
              <a:t> – Ronny </a:t>
            </a:r>
            <a:r>
              <a:rPr lang="en-US" sz="1500" dirty="0" err="1">
                <a:effectLst/>
              </a:rPr>
              <a:t>klev</a:t>
            </a:r>
            <a:r>
              <a:rPr lang="en-US" sz="1500" dirty="0">
                <a:effectLst/>
              </a:rPr>
              <a:t> in </a:t>
            </a:r>
            <a:r>
              <a:rPr lang="en-US" sz="1500" dirty="0" err="1">
                <a:effectLst/>
              </a:rPr>
              <a:t>som</a:t>
            </a:r>
            <a:r>
              <a:rPr lang="en-US" sz="1500" dirty="0">
                <a:effectLst/>
              </a:rPr>
              <a:t> </a:t>
            </a:r>
            <a:r>
              <a:rPr lang="en-US" sz="1500" dirty="0" err="1">
                <a:effectLst/>
              </a:rPr>
              <a:t>ny</a:t>
            </a:r>
            <a:r>
              <a:rPr lang="en-US" sz="1500" dirty="0">
                <a:effectLst/>
              </a:rPr>
              <a:t> </a:t>
            </a:r>
            <a:r>
              <a:rPr lang="en-US" sz="1500" dirty="0" err="1">
                <a:effectLst/>
              </a:rPr>
              <a:t>på</a:t>
            </a:r>
            <a:r>
              <a:rPr lang="en-US" sz="1500" dirty="0">
                <a:effectLst/>
              </a:rPr>
              <a:t> </a:t>
            </a:r>
            <a:r>
              <a:rPr lang="en-US" sz="1500" dirty="0" err="1">
                <a:effectLst/>
              </a:rPr>
              <a:t>arrangörsträffen</a:t>
            </a:r>
            <a:endParaRPr lang="en-US" sz="1500" dirty="0">
              <a:effectLst/>
            </a:endParaRPr>
          </a:p>
          <a:p>
            <a:pPr marL="342900" lvl="0"/>
            <a:r>
              <a:rPr lang="en-US" sz="1500" dirty="0" err="1">
                <a:effectLst/>
              </a:rPr>
              <a:t>Kågedalen</a:t>
            </a:r>
            <a:r>
              <a:rPr lang="en-US" sz="1500" dirty="0">
                <a:effectLst/>
              </a:rPr>
              <a:t>/ Byske/ Boliden </a:t>
            </a:r>
            <a:r>
              <a:rPr lang="en-US" sz="1500" dirty="0" err="1">
                <a:effectLst/>
              </a:rPr>
              <a:t>en</a:t>
            </a:r>
            <a:r>
              <a:rPr lang="en-US" sz="1500" dirty="0">
                <a:effectLst/>
              </a:rPr>
              <a:t> </a:t>
            </a:r>
            <a:r>
              <a:rPr lang="en-US" sz="1500" dirty="0" err="1">
                <a:effectLst/>
              </a:rPr>
              <a:t>grupp</a:t>
            </a:r>
            <a:r>
              <a:rPr lang="en-US" sz="1500" dirty="0">
                <a:effectLst/>
              </a:rPr>
              <a:t> - </a:t>
            </a:r>
            <a:r>
              <a:rPr lang="en-US" sz="1500" dirty="0" err="1">
                <a:effectLst/>
              </a:rPr>
              <a:t>vakans</a:t>
            </a:r>
            <a:endParaRPr lang="en-US" sz="1500" dirty="0">
              <a:effectLst/>
            </a:endParaRPr>
          </a:p>
          <a:p>
            <a:pPr marL="342900" lvl="0"/>
            <a:r>
              <a:rPr lang="en-US" sz="1500" dirty="0" err="1">
                <a:effectLst/>
              </a:rPr>
              <a:t>Malå</a:t>
            </a:r>
            <a:r>
              <a:rPr lang="en-US" sz="1500" dirty="0">
                <a:effectLst/>
              </a:rPr>
              <a:t>/</a:t>
            </a:r>
            <a:r>
              <a:rPr lang="en-US" sz="1500" dirty="0" err="1">
                <a:effectLst/>
              </a:rPr>
              <a:t>Norsjö</a:t>
            </a:r>
            <a:r>
              <a:rPr lang="en-US" sz="1500" dirty="0">
                <a:effectLst/>
              </a:rPr>
              <a:t> </a:t>
            </a:r>
            <a:r>
              <a:rPr lang="en-US" sz="1500" dirty="0" err="1">
                <a:effectLst/>
              </a:rPr>
              <a:t>en</a:t>
            </a:r>
            <a:r>
              <a:rPr lang="en-US" sz="1500" dirty="0">
                <a:effectLst/>
              </a:rPr>
              <a:t> </a:t>
            </a:r>
            <a:r>
              <a:rPr lang="en-US" sz="1500" dirty="0" err="1">
                <a:effectLst/>
              </a:rPr>
              <a:t>grupp</a:t>
            </a:r>
            <a:r>
              <a:rPr lang="en-US" sz="1500" dirty="0">
                <a:effectLst/>
              </a:rPr>
              <a:t> - </a:t>
            </a:r>
            <a:r>
              <a:rPr lang="en-US" sz="1500" dirty="0" err="1">
                <a:effectLst/>
              </a:rPr>
              <a:t>vakans</a:t>
            </a:r>
            <a:endParaRPr lang="en-US" sz="1500" dirty="0">
              <a:effectLst/>
            </a:endParaRPr>
          </a:p>
          <a:p>
            <a:pPr marL="342900" lvl="0"/>
            <a:r>
              <a:rPr lang="en-US" sz="1500" dirty="0">
                <a:effectLst/>
              </a:rPr>
              <a:t>Vännäs/ </a:t>
            </a:r>
            <a:r>
              <a:rPr lang="en-US" sz="1500" dirty="0" err="1">
                <a:effectLst/>
              </a:rPr>
              <a:t>Vindeln</a:t>
            </a:r>
            <a:r>
              <a:rPr lang="en-US" sz="1500" dirty="0">
                <a:effectLst/>
              </a:rPr>
              <a:t>/ 7mila </a:t>
            </a:r>
            <a:r>
              <a:rPr lang="en-US" sz="1500" dirty="0" err="1">
                <a:effectLst/>
              </a:rPr>
              <a:t>en</a:t>
            </a:r>
            <a:r>
              <a:rPr lang="en-US" sz="1500" dirty="0">
                <a:effectLst/>
              </a:rPr>
              <a:t> </a:t>
            </a:r>
            <a:r>
              <a:rPr lang="en-US" sz="1500" dirty="0" err="1">
                <a:effectLst/>
              </a:rPr>
              <a:t>grupp</a:t>
            </a:r>
            <a:r>
              <a:rPr lang="en-US" sz="1500" dirty="0">
                <a:effectLst/>
              </a:rPr>
              <a:t> - </a:t>
            </a:r>
            <a:r>
              <a:rPr lang="en-US" sz="1500" dirty="0" err="1">
                <a:effectLst/>
              </a:rPr>
              <a:t>vakans</a:t>
            </a:r>
            <a:endParaRPr lang="en-US" sz="1500" dirty="0">
              <a:effectLst/>
            </a:endParaRPr>
          </a:p>
          <a:p>
            <a:pPr marL="342900" lvl="0">
              <a:spcAft>
                <a:spcPts val="800"/>
              </a:spcAft>
            </a:pPr>
            <a:r>
              <a:rPr lang="en-US" sz="1500" dirty="0" err="1">
                <a:effectLst/>
              </a:rPr>
              <a:t>Täfteå</a:t>
            </a:r>
            <a:r>
              <a:rPr lang="en-US" sz="1500" dirty="0">
                <a:effectLst/>
              </a:rPr>
              <a:t>/</a:t>
            </a:r>
            <a:r>
              <a:rPr lang="en-US" sz="1500" dirty="0" err="1">
                <a:effectLst/>
              </a:rPr>
              <a:t>Röbäck</a:t>
            </a:r>
            <a:r>
              <a:rPr lang="en-US" sz="1500" dirty="0">
                <a:effectLst/>
              </a:rPr>
              <a:t>/Järvsjöby </a:t>
            </a:r>
            <a:r>
              <a:rPr lang="en-US" sz="1500" dirty="0" err="1">
                <a:effectLst/>
              </a:rPr>
              <a:t>en</a:t>
            </a:r>
            <a:r>
              <a:rPr lang="en-US" sz="1500" dirty="0">
                <a:effectLst/>
              </a:rPr>
              <a:t> </a:t>
            </a:r>
            <a:r>
              <a:rPr lang="en-US" sz="1500" dirty="0" err="1">
                <a:effectLst/>
              </a:rPr>
              <a:t>grupp</a:t>
            </a:r>
            <a:r>
              <a:rPr lang="en-US" sz="1500" dirty="0">
                <a:effectLst/>
              </a:rPr>
              <a:t> - Mattias</a:t>
            </a:r>
          </a:p>
          <a:p>
            <a:pPr>
              <a:spcAft>
                <a:spcPts val="800"/>
              </a:spcAft>
            </a:pPr>
            <a:r>
              <a:rPr lang="en-US" sz="1500" dirty="0" err="1">
                <a:effectLst/>
              </a:rPr>
              <a:t>Då</a:t>
            </a:r>
            <a:r>
              <a:rPr lang="en-US" sz="1500" dirty="0">
                <a:effectLst/>
              </a:rPr>
              <a:t> </a:t>
            </a:r>
            <a:r>
              <a:rPr lang="en-US" sz="1500" dirty="0" err="1">
                <a:effectLst/>
              </a:rPr>
              <a:t>saknas</a:t>
            </a:r>
            <a:r>
              <a:rPr lang="en-US" sz="1500" dirty="0">
                <a:effectLst/>
              </a:rPr>
              <a:t> </a:t>
            </a:r>
            <a:r>
              <a:rPr lang="en-US" sz="1500" dirty="0" err="1">
                <a:effectLst/>
              </a:rPr>
              <a:t>ändå</a:t>
            </a:r>
            <a:r>
              <a:rPr lang="en-US" sz="1500" dirty="0">
                <a:effectLst/>
              </a:rPr>
              <a:t> </a:t>
            </a:r>
            <a:r>
              <a:rPr lang="en-US" sz="1500" dirty="0" err="1">
                <a:effectLst/>
              </a:rPr>
              <a:t>några</a:t>
            </a:r>
            <a:r>
              <a:rPr lang="en-US" sz="1500" dirty="0">
                <a:effectLst/>
              </a:rPr>
              <a:t> </a:t>
            </a:r>
            <a:r>
              <a:rPr lang="en-US" sz="1500" dirty="0" err="1">
                <a:effectLst/>
              </a:rPr>
              <a:t>platser</a:t>
            </a:r>
            <a:r>
              <a:rPr lang="en-US" sz="1500" dirty="0">
                <a:effectLst/>
              </a:rPr>
              <a:t> men vi </a:t>
            </a:r>
            <a:r>
              <a:rPr lang="en-US" sz="1500" dirty="0" err="1">
                <a:effectLst/>
              </a:rPr>
              <a:t>får</a:t>
            </a:r>
            <a:r>
              <a:rPr lang="en-US" sz="1500" dirty="0">
                <a:effectLst/>
              </a:rPr>
              <a:t> </a:t>
            </a:r>
            <a:r>
              <a:rPr lang="en-US" sz="1500" dirty="0" err="1">
                <a:effectLst/>
              </a:rPr>
              <a:t>en</a:t>
            </a:r>
            <a:r>
              <a:rPr lang="en-US" sz="1500" dirty="0">
                <a:effectLst/>
              </a:rPr>
              <a:t> </a:t>
            </a:r>
            <a:r>
              <a:rPr lang="en-US" sz="1500" dirty="0" err="1">
                <a:effectLst/>
              </a:rPr>
              <a:t>spridning</a:t>
            </a:r>
            <a:r>
              <a:rPr lang="en-US" sz="1500" dirty="0">
                <a:effectLst/>
              </a:rPr>
              <a:t> i </a:t>
            </a:r>
            <a:r>
              <a:rPr lang="en-US" sz="1500" dirty="0" err="1">
                <a:effectLst/>
              </a:rPr>
              <a:t>distriktet</a:t>
            </a:r>
            <a:r>
              <a:rPr lang="en-US" sz="1500" dirty="0">
                <a:effectLst/>
              </a:rPr>
              <a:t> med </a:t>
            </a:r>
            <a:r>
              <a:rPr lang="en-US" sz="1500" dirty="0" err="1">
                <a:effectLst/>
              </a:rPr>
              <a:t>personer</a:t>
            </a:r>
            <a:r>
              <a:rPr lang="en-US" sz="1500" dirty="0">
                <a:effectLst/>
              </a:rPr>
              <a:t>. Sen </a:t>
            </a:r>
            <a:r>
              <a:rPr lang="en-US" sz="1500" dirty="0" err="1">
                <a:effectLst/>
              </a:rPr>
              <a:t>fyller</a:t>
            </a:r>
            <a:r>
              <a:rPr lang="en-US" sz="1500" dirty="0">
                <a:effectLst/>
              </a:rPr>
              <a:t> vi </a:t>
            </a:r>
            <a:r>
              <a:rPr lang="en-US" sz="1500" dirty="0" err="1">
                <a:effectLst/>
              </a:rPr>
              <a:t>upp</a:t>
            </a:r>
            <a:r>
              <a:rPr lang="en-US" sz="1500" dirty="0">
                <a:effectLst/>
              </a:rPr>
              <a:t> </a:t>
            </a:r>
            <a:r>
              <a:rPr lang="en-US" sz="1500" dirty="0" err="1">
                <a:effectLst/>
              </a:rPr>
              <a:t>utifrån</a:t>
            </a:r>
            <a:r>
              <a:rPr lang="en-US" sz="1500" dirty="0">
                <a:effectLst/>
              </a:rPr>
              <a:t> </a:t>
            </a:r>
            <a:r>
              <a:rPr lang="en-US" sz="1500" dirty="0" err="1">
                <a:effectLst/>
              </a:rPr>
              <a:t>vilka</a:t>
            </a:r>
            <a:r>
              <a:rPr lang="en-US" sz="1500" dirty="0">
                <a:effectLst/>
              </a:rPr>
              <a:t> poster </a:t>
            </a:r>
            <a:r>
              <a:rPr lang="en-US" sz="1500" dirty="0" err="1">
                <a:effectLst/>
              </a:rPr>
              <a:t>som</a:t>
            </a:r>
            <a:r>
              <a:rPr lang="en-US" sz="1500" dirty="0">
                <a:effectLst/>
              </a:rPr>
              <a:t> </a:t>
            </a:r>
            <a:r>
              <a:rPr lang="en-US" sz="1500" dirty="0" err="1">
                <a:effectLst/>
              </a:rPr>
              <a:t>saknas</a:t>
            </a:r>
            <a:r>
              <a:rPr lang="en-US" sz="1500" dirty="0">
                <a:effectLst/>
              </a:rPr>
              <a:t>. </a:t>
            </a:r>
            <a:r>
              <a:rPr lang="en-US" sz="1500" dirty="0" err="1">
                <a:effectLst/>
              </a:rPr>
              <a:t>Idag</a:t>
            </a:r>
            <a:r>
              <a:rPr lang="en-US" sz="1500" dirty="0">
                <a:effectLst/>
              </a:rPr>
              <a:t> </a:t>
            </a:r>
            <a:r>
              <a:rPr lang="en-US" sz="1500" dirty="0" err="1">
                <a:effectLst/>
              </a:rPr>
              <a:t>är</a:t>
            </a:r>
            <a:r>
              <a:rPr lang="en-US" sz="1500" dirty="0">
                <a:effectLst/>
              </a:rPr>
              <a:t> </a:t>
            </a:r>
            <a:r>
              <a:rPr lang="en-US" sz="1500" dirty="0" err="1">
                <a:effectLst/>
              </a:rPr>
              <a:t>avståndet</a:t>
            </a:r>
            <a:r>
              <a:rPr lang="en-US" sz="1500" dirty="0">
                <a:effectLst/>
              </a:rPr>
              <a:t> </a:t>
            </a:r>
            <a:r>
              <a:rPr lang="en-US" sz="1500" dirty="0" err="1">
                <a:effectLst/>
              </a:rPr>
              <a:t>inte</a:t>
            </a:r>
            <a:r>
              <a:rPr lang="en-US" sz="1500" dirty="0">
                <a:effectLst/>
              </a:rPr>
              <a:t> </a:t>
            </a:r>
            <a:r>
              <a:rPr lang="en-US" sz="1500" dirty="0" err="1">
                <a:effectLst/>
              </a:rPr>
              <a:t>ett</a:t>
            </a:r>
            <a:r>
              <a:rPr lang="en-US" sz="1500" dirty="0">
                <a:effectLst/>
              </a:rPr>
              <a:t> problem </a:t>
            </a:r>
            <a:r>
              <a:rPr lang="en-US" sz="1500" dirty="0" err="1">
                <a:effectLst/>
              </a:rPr>
              <a:t>då</a:t>
            </a:r>
            <a:r>
              <a:rPr lang="en-US" sz="1500" dirty="0">
                <a:effectLst/>
              </a:rPr>
              <a:t> vi </a:t>
            </a:r>
            <a:r>
              <a:rPr lang="en-US" sz="1500" dirty="0" err="1">
                <a:effectLst/>
              </a:rPr>
              <a:t>har</a:t>
            </a:r>
            <a:r>
              <a:rPr lang="en-US" sz="1500" dirty="0">
                <a:effectLst/>
              </a:rPr>
              <a:t> </a:t>
            </a:r>
            <a:r>
              <a:rPr lang="en-US" sz="1500" dirty="0" err="1">
                <a:effectLst/>
              </a:rPr>
              <a:t>så</a:t>
            </a:r>
            <a:r>
              <a:rPr lang="en-US" sz="1500" dirty="0">
                <a:effectLst/>
              </a:rPr>
              <a:t> </a:t>
            </a:r>
            <a:r>
              <a:rPr lang="en-US" sz="1500" dirty="0" err="1">
                <a:effectLst/>
              </a:rPr>
              <a:t>gått</a:t>
            </a:r>
            <a:r>
              <a:rPr lang="en-US" sz="1500" dirty="0">
                <a:effectLst/>
              </a:rPr>
              <a:t> </a:t>
            </a:r>
            <a:r>
              <a:rPr lang="en-US" sz="1500" dirty="0" err="1">
                <a:effectLst/>
              </a:rPr>
              <a:t>som</a:t>
            </a:r>
            <a:r>
              <a:rPr lang="en-US" sz="1500" dirty="0">
                <a:effectLst/>
              </a:rPr>
              <a:t> </a:t>
            </a:r>
            <a:r>
              <a:rPr lang="en-US" sz="1500" dirty="0" err="1">
                <a:effectLst/>
              </a:rPr>
              <a:t>alla</a:t>
            </a:r>
            <a:r>
              <a:rPr lang="en-US" sz="1500" dirty="0">
                <a:effectLst/>
              </a:rPr>
              <a:t> </a:t>
            </a:r>
            <a:r>
              <a:rPr lang="en-US" sz="1500" dirty="0" err="1">
                <a:effectLst/>
              </a:rPr>
              <a:t>träffar</a:t>
            </a:r>
            <a:r>
              <a:rPr lang="en-US" sz="1500" dirty="0">
                <a:effectLst/>
              </a:rPr>
              <a:t> </a:t>
            </a:r>
            <a:r>
              <a:rPr lang="en-US" sz="1500" dirty="0" err="1">
                <a:effectLst/>
              </a:rPr>
              <a:t>på</a:t>
            </a:r>
            <a:r>
              <a:rPr lang="en-US" sz="1500" dirty="0">
                <a:effectLst/>
              </a:rPr>
              <a:t> teams </a:t>
            </a:r>
            <a:r>
              <a:rPr lang="en-US" sz="1500" dirty="0" err="1">
                <a:effectLst/>
              </a:rPr>
              <a:t>samt</a:t>
            </a:r>
            <a:r>
              <a:rPr lang="en-US" sz="1500" dirty="0">
                <a:effectLst/>
              </a:rPr>
              <a:t> </a:t>
            </a:r>
            <a:r>
              <a:rPr lang="en-US" sz="1500" dirty="0" err="1">
                <a:effectLst/>
              </a:rPr>
              <a:t>ju</a:t>
            </a:r>
            <a:r>
              <a:rPr lang="en-US" sz="1500" dirty="0">
                <a:effectLst/>
              </a:rPr>
              <a:t> </a:t>
            </a:r>
            <a:r>
              <a:rPr lang="en-US" sz="1500" dirty="0" err="1">
                <a:effectLst/>
              </a:rPr>
              <a:t>fler</a:t>
            </a:r>
            <a:r>
              <a:rPr lang="en-US" sz="1500" dirty="0">
                <a:effectLst/>
              </a:rPr>
              <a:t> vi </a:t>
            </a:r>
            <a:r>
              <a:rPr lang="en-US" sz="1500" dirty="0" err="1">
                <a:effectLst/>
              </a:rPr>
              <a:t>blir</a:t>
            </a:r>
            <a:r>
              <a:rPr lang="en-US" sz="1500" dirty="0">
                <a:effectLst/>
              </a:rPr>
              <a:t> </a:t>
            </a:r>
            <a:r>
              <a:rPr lang="en-US" sz="1500" dirty="0" err="1">
                <a:effectLst/>
              </a:rPr>
              <a:t>ju</a:t>
            </a:r>
            <a:r>
              <a:rPr lang="en-US" sz="1500" dirty="0">
                <a:effectLst/>
              </a:rPr>
              <a:t> </a:t>
            </a:r>
            <a:r>
              <a:rPr lang="en-US" sz="1500" dirty="0" err="1">
                <a:effectLst/>
              </a:rPr>
              <a:t>mindre</a:t>
            </a:r>
            <a:r>
              <a:rPr lang="en-US" sz="1500" dirty="0">
                <a:effectLst/>
              </a:rPr>
              <a:t> </a:t>
            </a:r>
            <a:r>
              <a:rPr lang="en-US" sz="1500" dirty="0" err="1">
                <a:effectLst/>
              </a:rPr>
              <a:t>ansvar</a:t>
            </a:r>
            <a:r>
              <a:rPr lang="en-US" sz="1500" dirty="0">
                <a:effectLst/>
              </a:rPr>
              <a:t>/person. </a:t>
            </a:r>
          </a:p>
        </p:txBody>
      </p:sp>
    </p:spTree>
    <p:extLst>
      <p:ext uri="{BB962C8B-B14F-4D97-AF65-F5344CB8AC3E}">
        <p14:creationId xmlns:p14="http://schemas.microsoft.com/office/powerpoint/2010/main" val="33658869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A5BBDD5-3A21-695A-7567-FCC9931677B9}"/>
              </a:ext>
            </a:extLst>
          </p:cNvPr>
          <p:cNvSpPr>
            <a:spLocks noGrp="1"/>
          </p:cNvSpPr>
          <p:nvPr>
            <p:ph type="title"/>
          </p:nvPr>
        </p:nvSpPr>
        <p:spPr>
          <a:xfrm>
            <a:off x="1152525" y="1365250"/>
            <a:ext cx="9667875" cy="1325563"/>
          </a:xfrm>
        </p:spPr>
        <p:txBody>
          <a:bodyPr>
            <a:normAutofit fontScale="90000"/>
          </a:bodyPr>
          <a:lstStyle/>
          <a:p>
            <a:r>
              <a:rPr lang="en-US" sz="4100" b="1" dirty="0"/>
              <a:t>NU VILL VI HA HJÄLP ATT FYLLA DESSA PLATSER! </a:t>
            </a:r>
            <a:endParaRPr lang="sv-SE" sz="4100" dirty="0"/>
          </a:p>
        </p:txBody>
      </p:sp>
      <p:sp>
        <p:nvSpPr>
          <p:cNvPr id="3" name="Platshållare för innehåll 2">
            <a:extLst>
              <a:ext uri="{FF2B5EF4-FFF2-40B4-BE49-F238E27FC236}">
                <a16:creationId xmlns:a16="http://schemas.microsoft.com/office/drawing/2014/main" id="{C0AAA1BA-B14F-ACAE-0CEF-A92242AFD492}"/>
              </a:ext>
            </a:extLst>
          </p:cNvPr>
          <p:cNvSpPr>
            <a:spLocks noGrp="1"/>
          </p:cNvSpPr>
          <p:nvPr>
            <p:ph idx="1"/>
          </p:nvPr>
        </p:nvSpPr>
        <p:spPr>
          <a:xfrm>
            <a:off x="838200" y="3273425"/>
            <a:ext cx="10639425" cy="4351338"/>
          </a:xfrm>
        </p:spPr>
        <p:txBody>
          <a:bodyPr>
            <a:normAutofit/>
          </a:bodyPr>
          <a:lstStyle/>
          <a:p>
            <a:pPr marL="0" indent="0">
              <a:buNone/>
            </a:pPr>
            <a:r>
              <a:rPr lang="en-US" b="1" dirty="0"/>
              <a:t>Det </a:t>
            </a:r>
            <a:r>
              <a:rPr lang="en-US" b="1" dirty="0" err="1"/>
              <a:t>är</a:t>
            </a:r>
            <a:r>
              <a:rPr lang="en-US" b="1" dirty="0"/>
              <a:t> </a:t>
            </a:r>
            <a:r>
              <a:rPr lang="en-US" b="1" dirty="0" err="1"/>
              <a:t>trist</a:t>
            </a:r>
            <a:r>
              <a:rPr lang="en-US" b="1" dirty="0"/>
              <a:t> </a:t>
            </a:r>
            <a:r>
              <a:rPr lang="en-US" b="1" dirty="0" err="1"/>
              <a:t>att</a:t>
            </a:r>
            <a:r>
              <a:rPr lang="en-US" b="1" dirty="0"/>
              <a:t> det tar </a:t>
            </a:r>
            <a:r>
              <a:rPr lang="en-US" b="1" dirty="0" err="1"/>
              <a:t>så</a:t>
            </a:r>
            <a:r>
              <a:rPr lang="en-US" b="1" dirty="0"/>
              <a:t> </a:t>
            </a:r>
            <a:r>
              <a:rPr lang="en-US" b="1" dirty="0" err="1"/>
              <a:t>mycket</a:t>
            </a:r>
            <a:r>
              <a:rPr lang="en-US" b="1" dirty="0"/>
              <a:t> av </a:t>
            </a:r>
            <a:r>
              <a:rPr lang="en-US" b="1" dirty="0" err="1"/>
              <a:t>vår</a:t>
            </a:r>
            <a:r>
              <a:rPr lang="en-US" b="1" dirty="0"/>
              <a:t> </a:t>
            </a:r>
            <a:r>
              <a:rPr lang="en-US" b="1" dirty="0" err="1"/>
              <a:t>tid</a:t>
            </a:r>
            <a:r>
              <a:rPr lang="en-US" b="1" dirty="0"/>
              <a:t> </a:t>
            </a:r>
            <a:r>
              <a:rPr lang="en-US" b="1" dirty="0" err="1"/>
              <a:t>att</a:t>
            </a:r>
            <a:r>
              <a:rPr lang="en-US" b="1" dirty="0"/>
              <a:t> jaga </a:t>
            </a:r>
            <a:r>
              <a:rPr lang="en-US" b="1" dirty="0" err="1"/>
              <a:t>nya</a:t>
            </a:r>
            <a:r>
              <a:rPr lang="en-US" b="1" dirty="0"/>
              <a:t> </a:t>
            </a:r>
            <a:r>
              <a:rPr lang="en-US" b="1" dirty="0" err="1"/>
              <a:t>istället</a:t>
            </a:r>
            <a:r>
              <a:rPr lang="en-US" b="1" dirty="0"/>
              <a:t> för </a:t>
            </a:r>
            <a:r>
              <a:rPr lang="en-US" b="1" dirty="0" err="1"/>
              <a:t>att</a:t>
            </a:r>
            <a:r>
              <a:rPr lang="en-US" b="1" dirty="0"/>
              <a:t> </a:t>
            </a:r>
            <a:r>
              <a:rPr lang="en-US" b="1" dirty="0" err="1"/>
              <a:t>få</a:t>
            </a:r>
            <a:r>
              <a:rPr lang="en-US" b="1" dirty="0"/>
              <a:t> </a:t>
            </a:r>
            <a:r>
              <a:rPr lang="en-US" b="1" dirty="0" err="1"/>
              <a:t>utveckla</a:t>
            </a:r>
            <a:r>
              <a:rPr lang="en-US" b="1" dirty="0"/>
              <a:t> </a:t>
            </a:r>
            <a:r>
              <a:rPr lang="en-US" b="1" dirty="0" err="1"/>
              <a:t>distriktet</a:t>
            </a:r>
            <a:r>
              <a:rPr lang="en-US" b="1" dirty="0"/>
              <a:t>. </a:t>
            </a:r>
          </a:p>
          <a:p>
            <a:endParaRPr lang="sv-SE" dirty="0"/>
          </a:p>
        </p:txBody>
      </p:sp>
    </p:spTree>
    <p:extLst>
      <p:ext uri="{BB962C8B-B14F-4D97-AF65-F5344CB8AC3E}">
        <p14:creationId xmlns:p14="http://schemas.microsoft.com/office/powerpoint/2010/main" val="3631708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25DC12A-BA40-833F-CF4E-10C81EFBA85E}"/>
              </a:ext>
            </a:extLst>
          </p:cNvPr>
          <p:cNvSpPr>
            <a:spLocks noGrp="1"/>
          </p:cNvSpPr>
          <p:nvPr>
            <p:ph type="title"/>
          </p:nvPr>
        </p:nvSpPr>
        <p:spPr/>
        <p:txBody>
          <a:bodyPr/>
          <a:lstStyle/>
          <a:p>
            <a:r>
              <a:rPr lang="sv-SE" dirty="0"/>
              <a:t>Läger hösten</a:t>
            </a:r>
          </a:p>
        </p:txBody>
      </p:sp>
      <p:sp>
        <p:nvSpPr>
          <p:cNvPr id="3" name="Platshållare för innehåll 2">
            <a:extLst>
              <a:ext uri="{FF2B5EF4-FFF2-40B4-BE49-F238E27FC236}">
                <a16:creationId xmlns:a16="http://schemas.microsoft.com/office/drawing/2014/main" id="{55A03C50-9B56-AE11-5BDD-6D16CC29D86B}"/>
              </a:ext>
            </a:extLst>
          </p:cNvPr>
          <p:cNvSpPr>
            <a:spLocks noGrp="1"/>
          </p:cNvSpPr>
          <p:nvPr>
            <p:ph idx="1"/>
          </p:nvPr>
        </p:nvSpPr>
        <p:spPr/>
        <p:txBody>
          <a:bodyPr/>
          <a:lstStyle/>
          <a:p>
            <a:r>
              <a:rPr lang="sv-SE" dirty="0"/>
              <a:t>Barmarksläger: 16 -17 september Lycksele, den 16 grenöverskridande lägerdag och sen blir det läger för längd</a:t>
            </a:r>
          </a:p>
          <a:p>
            <a:r>
              <a:rPr lang="sv-SE" dirty="0" err="1"/>
              <a:t>Snöläger</a:t>
            </a:r>
            <a:r>
              <a:rPr lang="sv-SE" dirty="0"/>
              <a:t>: 15-17 december Skellefteå</a:t>
            </a:r>
          </a:p>
        </p:txBody>
      </p:sp>
    </p:spTree>
    <p:extLst>
      <p:ext uri="{BB962C8B-B14F-4D97-AF65-F5344CB8AC3E}">
        <p14:creationId xmlns:p14="http://schemas.microsoft.com/office/powerpoint/2010/main" val="4237344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a:extLst>
              <a:ext uri="{FF2B5EF4-FFF2-40B4-BE49-F238E27FC236}">
                <a16:creationId xmlns:a16="http://schemas.microsoft.com/office/drawing/2014/main" id="{47231E66-0CA2-98AE-AB63-2D6FC996E62E}"/>
              </a:ext>
            </a:extLst>
          </p:cNvPr>
          <p:cNvPicPr>
            <a:picLocks noGrp="1" noChangeAspect="1"/>
          </p:cNvPicPr>
          <p:nvPr>
            <p:ph idx="1"/>
          </p:nvPr>
        </p:nvPicPr>
        <p:blipFill>
          <a:blip r:embed="rId2"/>
          <a:stretch>
            <a:fillRect/>
          </a:stretch>
        </p:blipFill>
        <p:spPr>
          <a:xfrm>
            <a:off x="643467" y="716365"/>
            <a:ext cx="10905066" cy="5425269"/>
          </a:xfrm>
          <a:prstGeom prst="rect">
            <a:avLst/>
          </a:prstGeom>
        </p:spPr>
      </p:pic>
    </p:spTree>
    <p:extLst>
      <p:ext uri="{BB962C8B-B14F-4D97-AF65-F5344CB8AC3E}">
        <p14:creationId xmlns:p14="http://schemas.microsoft.com/office/powerpoint/2010/main" val="629596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EA95F98-B394-438D-F9D6-63EEC8CB8B2E}"/>
              </a:ext>
            </a:extLst>
          </p:cNvPr>
          <p:cNvSpPr>
            <a:spLocks noGrp="1"/>
          </p:cNvSpPr>
          <p:nvPr>
            <p:ph type="title"/>
          </p:nvPr>
        </p:nvSpPr>
        <p:spPr>
          <a:xfrm>
            <a:off x="6438900" y="669925"/>
            <a:ext cx="4457702" cy="1325563"/>
          </a:xfrm>
        </p:spPr>
        <p:txBody>
          <a:bodyPr vert="horz" lIns="91440" tIns="45720" rIns="91440" bIns="45720" rtlCol="0" anchor="b">
            <a:normAutofit fontScale="90000"/>
          </a:bodyPr>
          <a:lstStyle/>
          <a:p>
            <a:r>
              <a:rPr lang="en-US" sz="2400" kern="1200" dirty="0" err="1">
                <a:effectLst/>
                <a:latin typeface="+mj-lt"/>
                <a:ea typeface="+mj-ea"/>
                <a:cs typeface="+mj-cs"/>
              </a:rPr>
              <a:t>Tävlingsöversyn</a:t>
            </a:r>
            <a:r>
              <a:rPr lang="en-US" sz="2400" kern="1200" dirty="0">
                <a:effectLst/>
                <a:latin typeface="+mj-lt"/>
                <a:ea typeface="+mj-ea"/>
                <a:cs typeface="+mj-cs"/>
              </a:rPr>
              <a:t> </a:t>
            </a:r>
            <a:r>
              <a:rPr lang="en-US" sz="2400" kern="1200" dirty="0" err="1">
                <a:effectLst/>
                <a:latin typeface="+mj-lt"/>
                <a:ea typeface="+mj-ea"/>
                <a:cs typeface="+mj-cs"/>
              </a:rPr>
              <a:t>tävlingar</a:t>
            </a:r>
            <a:r>
              <a:rPr lang="en-US" sz="2400" kern="1200" dirty="0">
                <a:effectLst/>
                <a:latin typeface="+mj-lt"/>
                <a:ea typeface="+mj-ea"/>
                <a:cs typeface="+mj-cs"/>
              </a:rPr>
              <a:t> </a:t>
            </a:r>
            <a:r>
              <a:rPr lang="en-US" sz="2400" kern="1200" dirty="0" err="1">
                <a:effectLst/>
                <a:latin typeface="+mj-lt"/>
                <a:ea typeface="+mj-ea"/>
                <a:cs typeface="+mj-cs"/>
              </a:rPr>
              <a:t>Västerbotten</a:t>
            </a:r>
            <a:r>
              <a:rPr lang="en-US" sz="2400" kern="1200" dirty="0">
                <a:effectLst/>
                <a:latin typeface="+mj-lt"/>
                <a:ea typeface="+mj-ea"/>
                <a:cs typeface="+mj-cs"/>
              </a:rPr>
              <a:t> 2022/2023 </a:t>
            </a:r>
            <a:br>
              <a:rPr lang="en-US" sz="2400" kern="1200" dirty="0">
                <a:solidFill>
                  <a:schemeClr val="bg1"/>
                </a:solidFill>
                <a:effectLst/>
                <a:latin typeface="+mj-lt"/>
                <a:ea typeface="+mj-ea"/>
                <a:cs typeface="+mj-cs"/>
              </a:rPr>
            </a:br>
            <a:endParaRPr lang="en-US" sz="2400" kern="1200" dirty="0">
              <a:solidFill>
                <a:schemeClr val="bg1"/>
              </a:solidFill>
              <a:latin typeface="+mj-lt"/>
              <a:ea typeface="+mj-ea"/>
              <a:cs typeface="+mj-cs"/>
            </a:endParaRPr>
          </a:p>
        </p:txBody>
      </p:sp>
      <p:sp>
        <p:nvSpPr>
          <p:cNvPr id="6" name="textruta 5">
            <a:extLst>
              <a:ext uri="{FF2B5EF4-FFF2-40B4-BE49-F238E27FC236}">
                <a16:creationId xmlns:a16="http://schemas.microsoft.com/office/drawing/2014/main" id="{5BDC2F42-E7A1-C983-15B1-FE66645CF844}"/>
              </a:ext>
            </a:extLst>
          </p:cNvPr>
          <p:cNvSpPr txBox="1"/>
          <p:nvPr/>
        </p:nvSpPr>
        <p:spPr>
          <a:xfrm>
            <a:off x="6333423" y="2136807"/>
            <a:ext cx="4563179" cy="4051263"/>
          </a:xfrm>
          <a:prstGeom prst="rect">
            <a:avLst/>
          </a:prstGeom>
        </p:spPr>
        <p:txBody>
          <a:bodyPr vert="horz" lIns="91440" tIns="45720" rIns="91440" bIns="45720" rtlCol="0">
            <a:normAutofit lnSpcReduction="10000"/>
          </a:bodyPr>
          <a:lstStyle/>
          <a:p>
            <a:pPr>
              <a:lnSpc>
                <a:spcPct val="90000"/>
              </a:lnSpc>
              <a:spcAft>
                <a:spcPts val="800"/>
              </a:spcAft>
            </a:pPr>
            <a:r>
              <a:rPr lang="en-US" sz="1600" dirty="0" err="1">
                <a:effectLst/>
              </a:rPr>
              <a:t>Inställda</a:t>
            </a:r>
            <a:r>
              <a:rPr lang="en-US" sz="1600" dirty="0">
                <a:effectLst/>
              </a:rPr>
              <a:t> </a:t>
            </a:r>
            <a:r>
              <a:rPr lang="en-US" sz="1600" dirty="0" err="1">
                <a:effectLst/>
              </a:rPr>
              <a:t>tävlingar</a:t>
            </a:r>
            <a:r>
              <a:rPr lang="en-US" sz="1600" dirty="0">
                <a:effectLst/>
              </a:rPr>
              <a:t>: </a:t>
            </a:r>
          </a:p>
          <a:p>
            <a:pPr marL="285750" indent="-228600">
              <a:lnSpc>
                <a:spcPct val="90000"/>
              </a:lnSpc>
              <a:spcAft>
                <a:spcPts val="800"/>
              </a:spcAft>
              <a:buFont typeface="Arial" panose="020B0604020202020204" pitchFamily="34" charset="0"/>
              <a:buChar char="•"/>
            </a:pPr>
            <a:r>
              <a:rPr lang="en-US" sz="1600" dirty="0" err="1">
                <a:effectLst/>
              </a:rPr>
              <a:t>Laxspelen</a:t>
            </a:r>
            <a:r>
              <a:rPr lang="en-US" sz="1600" dirty="0">
                <a:effectLst/>
              </a:rPr>
              <a:t> – </a:t>
            </a:r>
            <a:r>
              <a:rPr lang="en-US" sz="1600" dirty="0" err="1">
                <a:effectLst/>
              </a:rPr>
              <a:t>ej</a:t>
            </a:r>
            <a:r>
              <a:rPr lang="en-US" sz="1600" dirty="0">
                <a:effectLst/>
              </a:rPr>
              <a:t> </a:t>
            </a:r>
            <a:r>
              <a:rPr lang="en-US" sz="1600" dirty="0" err="1">
                <a:effectLst/>
              </a:rPr>
              <a:t>genomförd</a:t>
            </a:r>
            <a:r>
              <a:rPr lang="en-US" sz="1600" dirty="0">
                <a:effectLst/>
              </a:rPr>
              <a:t>, </a:t>
            </a:r>
          </a:p>
          <a:p>
            <a:pPr marL="285750" indent="-228600">
              <a:lnSpc>
                <a:spcPct val="90000"/>
              </a:lnSpc>
              <a:spcAft>
                <a:spcPts val="800"/>
              </a:spcAft>
              <a:buFont typeface="Arial" panose="020B0604020202020204" pitchFamily="34" charset="0"/>
              <a:buChar char="•"/>
            </a:pPr>
            <a:r>
              <a:rPr lang="en-US" sz="1600" dirty="0">
                <a:effectLst/>
              </a:rPr>
              <a:t>Skelleftespelen – </a:t>
            </a:r>
            <a:r>
              <a:rPr lang="en-US" sz="1600" dirty="0" err="1">
                <a:effectLst/>
              </a:rPr>
              <a:t>genomförd</a:t>
            </a:r>
            <a:r>
              <a:rPr lang="en-US" sz="1600" dirty="0">
                <a:effectLst/>
              </a:rPr>
              <a:t>, </a:t>
            </a:r>
          </a:p>
          <a:p>
            <a:pPr>
              <a:lnSpc>
                <a:spcPct val="90000"/>
              </a:lnSpc>
              <a:spcAft>
                <a:spcPts val="800"/>
              </a:spcAft>
            </a:pPr>
            <a:endParaRPr lang="en-US" sz="1600" dirty="0">
              <a:effectLst/>
            </a:endParaRPr>
          </a:p>
          <a:p>
            <a:pPr indent="-228600">
              <a:lnSpc>
                <a:spcPct val="90000"/>
              </a:lnSpc>
              <a:spcAft>
                <a:spcPts val="800"/>
              </a:spcAft>
              <a:buFont typeface="Arial" panose="020B0604020202020204" pitchFamily="34" charset="0"/>
              <a:buChar char="•"/>
            </a:pPr>
            <a:r>
              <a:rPr lang="en-US" sz="1600" dirty="0">
                <a:effectLst/>
              </a:rPr>
              <a:t>8 </a:t>
            </a:r>
            <a:r>
              <a:rPr lang="en-US" sz="1600" dirty="0" err="1">
                <a:effectLst/>
              </a:rPr>
              <a:t>klassiska</a:t>
            </a:r>
            <a:endParaRPr lang="en-US" sz="1600" dirty="0">
              <a:effectLst/>
            </a:endParaRPr>
          </a:p>
          <a:p>
            <a:pPr indent="-228600">
              <a:lnSpc>
                <a:spcPct val="90000"/>
              </a:lnSpc>
              <a:spcAft>
                <a:spcPts val="800"/>
              </a:spcAft>
              <a:buFont typeface="Arial" panose="020B0604020202020204" pitchFamily="34" charset="0"/>
              <a:buChar char="•"/>
            </a:pPr>
            <a:r>
              <a:rPr lang="en-US" sz="1600" dirty="0">
                <a:effectLst/>
              </a:rPr>
              <a:t>8 </a:t>
            </a:r>
            <a:r>
              <a:rPr lang="en-US" sz="1600" dirty="0" err="1">
                <a:effectLst/>
              </a:rPr>
              <a:t>fristil</a:t>
            </a:r>
            <a:endParaRPr lang="en-US" sz="1600" dirty="0">
              <a:effectLst/>
            </a:endParaRPr>
          </a:p>
          <a:p>
            <a:pPr indent="-228600">
              <a:lnSpc>
                <a:spcPct val="90000"/>
              </a:lnSpc>
              <a:spcAft>
                <a:spcPts val="800"/>
              </a:spcAft>
              <a:buFont typeface="Arial" panose="020B0604020202020204" pitchFamily="34" charset="0"/>
              <a:buChar char="•"/>
            </a:pPr>
            <a:r>
              <a:rPr lang="en-US" sz="1600" dirty="0">
                <a:effectLst/>
              </a:rPr>
              <a:t>1 </a:t>
            </a:r>
            <a:r>
              <a:rPr lang="en-US" sz="1600" dirty="0" err="1">
                <a:effectLst/>
              </a:rPr>
              <a:t>skicross</a:t>
            </a:r>
            <a:endParaRPr lang="en-US" sz="1600" dirty="0">
              <a:effectLst/>
            </a:endParaRPr>
          </a:p>
          <a:p>
            <a:pPr indent="-228600">
              <a:lnSpc>
                <a:spcPct val="90000"/>
              </a:lnSpc>
              <a:spcAft>
                <a:spcPts val="800"/>
              </a:spcAft>
              <a:buFont typeface="Arial" panose="020B0604020202020204" pitchFamily="34" charset="0"/>
              <a:buChar char="•"/>
            </a:pPr>
            <a:r>
              <a:rPr lang="en-US" sz="1600" dirty="0">
                <a:effectLst/>
              </a:rPr>
              <a:t>3 </a:t>
            </a:r>
            <a:r>
              <a:rPr lang="en-US" sz="1600" dirty="0" err="1">
                <a:effectLst/>
              </a:rPr>
              <a:t>masstart</a:t>
            </a:r>
            <a:endParaRPr lang="en-US" sz="1600" dirty="0">
              <a:effectLst/>
            </a:endParaRPr>
          </a:p>
          <a:p>
            <a:pPr indent="-228600">
              <a:lnSpc>
                <a:spcPct val="90000"/>
              </a:lnSpc>
              <a:spcAft>
                <a:spcPts val="800"/>
              </a:spcAft>
              <a:buFont typeface="Arial" panose="020B0604020202020204" pitchFamily="34" charset="0"/>
              <a:buChar char="•"/>
            </a:pPr>
            <a:r>
              <a:rPr lang="en-US" sz="1600" dirty="0">
                <a:effectLst/>
              </a:rPr>
              <a:t>2 sprint </a:t>
            </a:r>
          </a:p>
          <a:p>
            <a:pPr indent="-228600">
              <a:lnSpc>
                <a:spcPct val="90000"/>
              </a:lnSpc>
              <a:spcAft>
                <a:spcPts val="800"/>
              </a:spcAft>
              <a:buFont typeface="Arial" panose="020B0604020202020204" pitchFamily="34" charset="0"/>
              <a:buChar char="•"/>
            </a:pPr>
            <a:r>
              <a:rPr lang="en-US" sz="1600" dirty="0">
                <a:effectLst/>
              </a:rPr>
              <a:t>13 </a:t>
            </a:r>
            <a:r>
              <a:rPr lang="en-US" sz="1600" dirty="0" err="1">
                <a:effectLst/>
              </a:rPr>
              <a:t>distanser</a:t>
            </a:r>
            <a:endParaRPr lang="en-US" sz="1600" dirty="0">
              <a:effectLst/>
            </a:endParaRPr>
          </a:p>
          <a:p>
            <a:pPr indent="-228600">
              <a:lnSpc>
                <a:spcPct val="90000"/>
              </a:lnSpc>
              <a:spcAft>
                <a:spcPts val="800"/>
              </a:spcAft>
              <a:buFont typeface="Arial" panose="020B0604020202020204" pitchFamily="34" charset="0"/>
              <a:buChar char="•"/>
            </a:pPr>
            <a:endParaRPr lang="en-US" sz="1600" dirty="0"/>
          </a:p>
          <a:p>
            <a:r>
              <a:rPr lang="sv-SE" sz="1600" dirty="0"/>
              <a:t>Samt Bauhaus cup i Lycksele</a:t>
            </a:r>
          </a:p>
          <a:p>
            <a:r>
              <a:rPr lang="sv-SE" sz="1600" dirty="0"/>
              <a:t>och 9 långlopp</a:t>
            </a:r>
          </a:p>
        </p:txBody>
      </p:sp>
      <p:graphicFrame>
        <p:nvGraphicFramePr>
          <p:cNvPr id="4" name="Platshållare för innehåll 3">
            <a:extLst>
              <a:ext uri="{FF2B5EF4-FFF2-40B4-BE49-F238E27FC236}">
                <a16:creationId xmlns:a16="http://schemas.microsoft.com/office/drawing/2014/main" id="{7494B96E-9A8B-5431-1D81-46CB2BAA2654}"/>
              </a:ext>
            </a:extLst>
          </p:cNvPr>
          <p:cNvGraphicFramePr>
            <a:graphicFrameLocks noGrp="1"/>
          </p:cNvGraphicFramePr>
          <p:nvPr>
            <p:ph idx="1"/>
          </p:nvPr>
        </p:nvGraphicFramePr>
        <p:xfrm>
          <a:off x="38547" y="0"/>
          <a:ext cx="5676011" cy="6858012"/>
        </p:xfrm>
        <a:graphic>
          <a:graphicData uri="http://schemas.openxmlformats.org/drawingml/2006/table">
            <a:tbl>
              <a:tblPr firstRow="1" firstCol="1" bandRow="1">
                <a:tableStyleId>{5C22544A-7EE6-4342-B048-85BDC9FD1C3A}</a:tableStyleId>
              </a:tblPr>
              <a:tblGrid>
                <a:gridCol w="546696">
                  <a:extLst>
                    <a:ext uri="{9D8B030D-6E8A-4147-A177-3AD203B41FA5}">
                      <a16:colId xmlns:a16="http://schemas.microsoft.com/office/drawing/2014/main" val="32365471"/>
                    </a:ext>
                  </a:extLst>
                </a:gridCol>
                <a:gridCol w="1590292">
                  <a:extLst>
                    <a:ext uri="{9D8B030D-6E8A-4147-A177-3AD203B41FA5}">
                      <a16:colId xmlns:a16="http://schemas.microsoft.com/office/drawing/2014/main" val="2782555778"/>
                    </a:ext>
                  </a:extLst>
                </a:gridCol>
                <a:gridCol w="974706">
                  <a:extLst>
                    <a:ext uri="{9D8B030D-6E8A-4147-A177-3AD203B41FA5}">
                      <a16:colId xmlns:a16="http://schemas.microsoft.com/office/drawing/2014/main" val="3691791357"/>
                    </a:ext>
                  </a:extLst>
                </a:gridCol>
                <a:gridCol w="848520">
                  <a:extLst>
                    <a:ext uri="{9D8B030D-6E8A-4147-A177-3AD203B41FA5}">
                      <a16:colId xmlns:a16="http://schemas.microsoft.com/office/drawing/2014/main" val="601651404"/>
                    </a:ext>
                  </a:extLst>
                </a:gridCol>
                <a:gridCol w="880919">
                  <a:extLst>
                    <a:ext uri="{9D8B030D-6E8A-4147-A177-3AD203B41FA5}">
                      <a16:colId xmlns:a16="http://schemas.microsoft.com/office/drawing/2014/main" val="3250320753"/>
                    </a:ext>
                  </a:extLst>
                </a:gridCol>
                <a:gridCol w="834878">
                  <a:extLst>
                    <a:ext uri="{9D8B030D-6E8A-4147-A177-3AD203B41FA5}">
                      <a16:colId xmlns:a16="http://schemas.microsoft.com/office/drawing/2014/main" val="3831290521"/>
                    </a:ext>
                  </a:extLst>
                </a:gridCol>
              </a:tblGrid>
              <a:tr h="414984">
                <a:tc>
                  <a:txBody>
                    <a:bodyPr/>
                    <a:lstStyle/>
                    <a:p>
                      <a:pPr algn="l">
                        <a:lnSpc>
                          <a:spcPct val="107000"/>
                        </a:lnSpc>
                        <a:spcAft>
                          <a:spcPts val="800"/>
                        </a:spcAft>
                      </a:pPr>
                      <a:r>
                        <a:rPr lang="sv-SE" sz="1200">
                          <a:effectLst/>
                        </a:rPr>
                        <a:t>3/12</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Tannnbergssprinten</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Lycksele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Fristil</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183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sprint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272146248"/>
                  </a:ext>
                </a:extLst>
              </a:tr>
              <a:tr h="414984">
                <a:tc>
                  <a:txBody>
                    <a:bodyPr/>
                    <a:lstStyle/>
                    <a:p>
                      <a:pPr algn="l">
                        <a:lnSpc>
                          <a:spcPct val="107000"/>
                        </a:lnSpc>
                        <a:spcAft>
                          <a:spcPts val="800"/>
                        </a:spcAft>
                      </a:pPr>
                      <a:r>
                        <a:rPr lang="sv-SE" sz="1200">
                          <a:effectLst/>
                        </a:rPr>
                        <a:t>4/12</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Decembersprinten</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Umeå</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klassisk</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182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Intervall 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2430212876"/>
                  </a:ext>
                </a:extLst>
              </a:tr>
              <a:tr h="414984">
                <a:tc>
                  <a:txBody>
                    <a:bodyPr/>
                    <a:lstStyle/>
                    <a:p>
                      <a:pPr algn="l">
                        <a:lnSpc>
                          <a:spcPct val="107000"/>
                        </a:lnSpc>
                        <a:spcAft>
                          <a:spcPts val="800"/>
                        </a:spcAft>
                      </a:pPr>
                      <a:r>
                        <a:rPr lang="sv-SE" sz="1200">
                          <a:effectLst/>
                        </a:rPr>
                        <a:t>14/1</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KSK - loppet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Kågedalen</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Klassisk</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161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Intervall 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3396031921"/>
                  </a:ext>
                </a:extLst>
              </a:tr>
              <a:tr h="524118">
                <a:tc>
                  <a:txBody>
                    <a:bodyPr/>
                    <a:lstStyle/>
                    <a:p>
                      <a:pPr algn="l">
                        <a:lnSpc>
                          <a:spcPct val="107000"/>
                        </a:lnSpc>
                        <a:spcAft>
                          <a:spcPts val="800"/>
                        </a:spcAft>
                      </a:pPr>
                      <a:r>
                        <a:rPr lang="sv-SE" sz="1200">
                          <a:effectLst/>
                        </a:rPr>
                        <a:t>15/1</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Lilla Vildmanna</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Umeå</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Fri stil</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205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Masstart</a:t>
                      </a:r>
                    </a:p>
                    <a:p>
                      <a:pPr algn="l">
                        <a:lnSpc>
                          <a:spcPct val="107000"/>
                        </a:lnSpc>
                        <a:spcAft>
                          <a:spcPts val="800"/>
                        </a:spcAft>
                      </a:pPr>
                      <a:r>
                        <a:rPr lang="sv-SE" sz="1200">
                          <a:effectLst/>
                        </a:rPr>
                        <a:t>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2680663563"/>
                  </a:ext>
                </a:extLst>
              </a:tr>
              <a:tr h="414984">
                <a:tc>
                  <a:txBody>
                    <a:bodyPr/>
                    <a:lstStyle/>
                    <a:p>
                      <a:pPr algn="l">
                        <a:lnSpc>
                          <a:spcPct val="107000"/>
                        </a:lnSpc>
                        <a:spcAft>
                          <a:spcPts val="800"/>
                        </a:spcAft>
                      </a:pPr>
                      <a:r>
                        <a:rPr lang="sv-SE" sz="1200">
                          <a:effectLst/>
                        </a:rPr>
                        <a:t>21/1</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JärvsjöRennet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Järvsjöby</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klassisk</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59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Sprint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3845917793"/>
                  </a:ext>
                </a:extLst>
              </a:tr>
              <a:tr h="414984">
                <a:tc>
                  <a:txBody>
                    <a:bodyPr/>
                    <a:lstStyle/>
                    <a:p>
                      <a:pPr algn="l">
                        <a:lnSpc>
                          <a:spcPct val="107000"/>
                        </a:lnSpc>
                        <a:spcAft>
                          <a:spcPts val="800"/>
                        </a:spcAft>
                      </a:pPr>
                      <a:r>
                        <a:rPr lang="sv-SE" sz="1200">
                          <a:effectLst/>
                        </a:rPr>
                        <a:t>22/1</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I Tages spår</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Vilhelmina</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Klassisk</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41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3670534522"/>
                  </a:ext>
                </a:extLst>
              </a:tr>
              <a:tr h="414984">
                <a:tc>
                  <a:txBody>
                    <a:bodyPr/>
                    <a:lstStyle/>
                    <a:p>
                      <a:pPr algn="l">
                        <a:lnSpc>
                          <a:spcPct val="107000"/>
                        </a:lnSpc>
                        <a:spcAft>
                          <a:spcPts val="800"/>
                        </a:spcAft>
                      </a:pPr>
                      <a:r>
                        <a:rPr lang="sv-SE" sz="1200">
                          <a:effectLst/>
                        </a:rPr>
                        <a:t>28/1</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Cooploppet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Vännäs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Fri stil</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166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1178938238"/>
                  </a:ext>
                </a:extLst>
              </a:tr>
              <a:tr h="414984">
                <a:tc>
                  <a:txBody>
                    <a:bodyPr/>
                    <a:lstStyle/>
                    <a:p>
                      <a:pPr algn="l">
                        <a:lnSpc>
                          <a:spcPct val="107000"/>
                        </a:lnSpc>
                        <a:spcAft>
                          <a:spcPts val="800"/>
                        </a:spcAft>
                      </a:pPr>
                      <a:r>
                        <a:rPr lang="sv-SE" sz="1200">
                          <a:effectLst/>
                        </a:rPr>
                        <a:t>4/2</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Fjällvindelloppet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Tärna</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Fri stil</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58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3475422395"/>
                  </a:ext>
                </a:extLst>
              </a:tr>
              <a:tr h="524118">
                <a:tc>
                  <a:txBody>
                    <a:bodyPr/>
                    <a:lstStyle/>
                    <a:p>
                      <a:pPr algn="l">
                        <a:lnSpc>
                          <a:spcPct val="107000"/>
                        </a:lnSpc>
                        <a:spcAft>
                          <a:spcPts val="800"/>
                        </a:spcAft>
                      </a:pPr>
                      <a:r>
                        <a:rPr lang="sv-SE" sz="1200">
                          <a:effectLst/>
                        </a:rPr>
                        <a:t>18/2</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Röbäcksspelen</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Röbäck</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Klassisk</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146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Masstart</a:t>
                      </a:r>
                    </a:p>
                    <a:p>
                      <a:pPr algn="l">
                        <a:lnSpc>
                          <a:spcPct val="107000"/>
                        </a:lnSpc>
                        <a:spcAft>
                          <a:spcPts val="800"/>
                        </a:spcAft>
                      </a:pPr>
                      <a:r>
                        <a:rPr lang="sv-SE" sz="1200">
                          <a:effectLst/>
                        </a:rPr>
                        <a:t>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3234953604"/>
                  </a:ext>
                </a:extLst>
              </a:tr>
              <a:tr h="414984">
                <a:tc>
                  <a:txBody>
                    <a:bodyPr/>
                    <a:lstStyle/>
                    <a:p>
                      <a:pPr algn="l">
                        <a:lnSpc>
                          <a:spcPct val="107000"/>
                        </a:lnSpc>
                        <a:spcAft>
                          <a:spcPts val="800"/>
                        </a:spcAft>
                      </a:pPr>
                      <a:r>
                        <a:rPr lang="sv-SE" sz="1200">
                          <a:effectLst/>
                        </a:rPr>
                        <a:t>19/2</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Byskespelen</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Byske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Klassiskt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138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1756412144"/>
                  </a:ext>
                </a:extLst>
              </a:tr>
              <a:tr h="414984">
                <a:tc>
                  <a:txBody>
                    <a:bodyPr/>
                    <a:lstStyle/>
                    <a:p>
                      <a:pPr algn="l">
                        <a:lnSpc>
                          <a:spcPct val="107000"/>
                        </a:lnSpc>
                        <a:spcAft>
                          <a:spcPts val="800"/>
                        </a:spcAft>
                      </a:pPr>
                      <a:r>
                        <a:rPr lang="sv-SE" sz="1200">
                          <a:effectLst/>
                        </a:rPr>
                        <a:t>25/2</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Tjamstanloppet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Malå</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Klassiskt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110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2598558712"/>
                  </a:ext>
                </a:extLst>
              </a:tr>
              <a:tr h="414984">
                <a:tc>
                  <a:txBody>
                    <a:bodyPr/>
                    <a:lstStyle/>
                    <a:p>
                      <a:pPr algn="l">
                        <a:lnSpc>
                          <a:spcPct val="107000"/>
                        </a:lnSpc>
                        <a:spcAft>
                          <a:spcPts val="800"/>
                        </a:spcAft>
                      </a:pPr>
                      <a:r>
                        <a:rPr lang="sv-SE" sz="1200">
                          <a:effectLst/>
                        </a:rPr>
                        <a:t>25/2</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Tjamstan Skicross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Malå</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Fri stil</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71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skicross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1688931976"/>
                  </a:ext>
                </a:extLst>
              </a:tr>
              <a:tr h="414984">
                <a:tc>
                  <a:txBody>
                    <a:bodyPr/>
                    <a:lstStyle/>
                    <a:p>
                      <a:pPr algn="l">
                        <a:lnSpc>
                          <a:spcPct val="107000"/>
                        </a:lnSpc>
                        <a:spcAft>
                          <a:spcPts val="800"/>
                        </a:spcAft>
                      </a:pPr>
                      <a:r>
                        <a:rPr lang="sv-SE" sz="1200">
                          <a:effectLst/>
                        </a:rPr>
                        <a:t>26/2</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Norsjöloppet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Norsjö</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Fristil </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95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Masstart 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1161490818"/>
                  </a:ext>
                </a:extLst>
              </a:tr>
              <a:tr h="414984">
                <a:tc>
                  <a:txBody>
                    <a:bodyPr/>
                    <a:lstStyle/>
                    <a:p>
                      <a:pPr algn="l">
                        <a:lnSpc>
                          <a:spcPct val="107000"/>
                        </a:lnSpc>
                        <a:spcAft>
                          <a:spcPts val="800"/>
                        </a:spcAft>
                      </a:pPr>
                      <a:r>
                        <a:rPr lang="sv-SE" sz="1200">
                          <a:effectLst/>
                        </a:rPr>
                        <a:t>4/3</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Skelleftespelen</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Skellefteå</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Klassiskt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113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4238150364"/>
                  </a:ext>
                </a:extLst>
              </a:tr>
              <a:tr h="414984">
                <a:tc>
                  <a:txBody>
                    <a:bodyPr/>
                    <a:lstStyle/>
                    <a:p>
                      <a:pPr algn="l">
                        <a:lnSpc>
                          <a:spcPct val="107000"/>
                        </a:lnSpc>
                        <a:spcAft>
                          <a:spcPts val="800"/>
                        </a:spcAft>
                      </a:pPr>
                      <a:r>
                        <a:rPr lang="sv-SE" sz="1200">
                          <a:effectLst/>
                        </a:rPr>
                        <a:t>¼</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Lappmarksloppet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Sorsele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Fristil</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154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55197985"/>
                  </a:ext>
                </a:extLst>
              </a:tr>
              <a:tr h="414984">
                <a:tc>
                  <a:txBody>
                    <a:bodyPr/>
                    <a:lstStyle/>
                    <a:p>
                      <a:pPr algn="l">
                        <a:lnSpc>
                          <a:spcPct val="107000"/>
                        </a:lnSpc>
                        <a:spcAft>
                          <a:spcPts val="800"/>
                        </a:spcAft>
                      </a:pPr>
                      <a:r>
                        <a:rPr lang="sv-SE" sz="1200">
                          <a:effectLst/>
                        </a:rPr>
                        <a:t>2/4</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Luspenloppet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Storuman</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Fristil</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160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Masstart 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33705696"/>
                  </a:ext>
                </a:extLst>
              </a:tr>
            </a:tbl>
          </a:graphicData>
        </a:graphic>
      </p:graphicFrame>
    </p:spTree>
    <p:extLst>
      <p:ext uri="{BB962C8B-B14F-4D97-AF65-F5344CB8AC3E}">
        <p14:creationId xmlns:p14="http://schemas.microsoft.com/office/powerpoint/2010/main" val="654230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a:extLst>
              <a:ext uri="{FF2B5EF4-FFF2-40B4-BE49-F238E27FC236}">
                <a16:creationId xmlns:a16="http://schemas.microsoft.com/office/drawing/2014/main" id="{D6580F93-FAEF-0106-077D-410E306D0076}"/>
              </a:ext>
            </a:extLst>
          </p:cNvPr>
          <p:cNvPicPr>
            <a:picLocks noGrp="1" noChangeAspect="1"/>
          </p:cNvPicPr>
          <p:nvPr>
            <p:ph idx="1"/>
          </p:nvPr>
        </p:nvPicPr>
        <p:blipFill rotWithShape="1">
          <a:blip r:embed="rId2"/>
          <a:srcRect r="425" b="-1"/>
          <a:stretch/>
        </p:blipFill>
        <p:spPr>
          <a:xfrm>
            <a:off x="20" y="1282"/>
            <a:ext cx="12191980" cy="6856718"/>
          </a:xfrm>
          <a:prstGeom prst="rect">
            <a:avLst/>
          </a:prstGeom>
        </p:spPr>
      </p:pic>
    </p:spTree>
    <p:extLst>
      <p:ext uri="{BB962C8B-B14F-4D97-AF65-F5344CB8AC3E}">
        <p14:creationId xmlns:p14="http://schemas.microsoft.com/office/powerpoint/2010/main" val="4120781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193E735-F7A3-0712-C0B1-873B594AC8C2}"/>
              </a:ext>
            </a:extLst>
          </p:cNvPr>
          <p:cNvSpPr>
            <a:spLocks noGrp="1"/>
          </p:cNvSpPr>
          <p:nvPr>
            <p:ph type="title"/>
          </p:nvPr>
        </p:nvSpPr>
        <p:spPr>
          <a:xfrm>
            <a:off x="1028700" y="1967266"/>
            <a:ext cx="3314700" cy="2547257"/>
          </a:xfrm>
          <a:noFill/>
        </p:spPr>
        <p:txBody>
          <a:bodyPr vert="horz" lIns="91440" tIns="45720" rIns="91440" bIns="45720" rtlCol="0" anchor="ctr">
            <a:normAutofit/>
          </a:bodyPr>
          <a:lstStyle/>
          <a:p>
            <a:pPr algn="ctr"/>
            <a:r>
              <a:rPr lang="en-US" sz="3600" kern="1200" dirty="0" err="1">
                <a:latin typeface="+mj-lt"/>
                <a:ea typeface="+mj-ea"/>
                <a:cs typeface="+mj-cs"/>
              </a:rPr>
              <a:t>Vad</a:t>
            </a:r>
            <a:r>
              <a:rPr lang="en-US" sz="3600" kern="1200" dirty="0">
                <a:latin typeface="+mj-lt"/>
                <a:ea typeface="+mj-ea"/>
                <a:cs typeface="+mj-cs"/>
              </a:rPr>
              <a:t> </a:t>
            </a:r>
            <a:r>
              <a:rPr lang="en-US" sz="3600" kern="1200" dirty="0" err="1">
                <a:latin typeface="+mj-lt"/>
                <a:ea typeface="+mj-ea"/>
                <a:cs typeface="+mj-cs"/>
              </a:rPr>
              <a:t>vill</a:t>
            </a:r>
            <a:r>
              <a:rPr lang="en-US" sz="3600" kern="1200" dirty="0">
                <a:latin typeface="+mj-lt"/>
                <a:ea typeface="+mj-ea"/>
                <a:cs typeface="+mj-cs"/>
              </a:rPr>
              <a:t> </a:t>
            </a:r>
            <a:r>
              <a:rPr lang="en-US" sz="3600" kern="1200" dirty="0" err="1">
                <a:latin typeface="+mj-lt"/>
                <a:ea typeface="+mj-ea"/>
                <a:cs typeface="+mj-cs"/>
              </a:rPr>
              <a:t>ungdomar</a:t>
            </a:r>
            <a:r>
              <a:rPr lang="en-US" sz="3600" kern="1200" dirty="0">
                <a:latin typeface="+mj-lt"/>
                <a:ea typeface="+mj-ea"/>
                <a:cs typeface="+mj-cs"/>
              </a:rPr>
              <a:t> ha? </a:t>
            </a:r>
          </a:p>
        </p:txBody>
      </p:sp>
      <p:pic>
        <p:nvPicPr>
          <p:cNvPr id="4" name="Platshållare för innehåll 3">
            <a:extLst>
              <a:ext uri="{FF2B5EF4-FFF2-40B4-BE49-F238E27FC236}">
                <a16:creationId xmlns:a16="http://schemas.microsoft.com/office/drawing/2014/main" id="{ACC7F8EE-A365-20ED-5A48-64E37D0D2EBC}"/>
              </a:ext>
            </a:extLst>
          </p:cNvPr>
          <p:cNvPicPr>
            <a:picLocks noGrp="1" noChangeAspect="1"/>
          </p:cNvPicPr>
          <p:nvPr>
            <p:ph idx="1"/>
          </p:nvPr>
        </p:nvPicPr>
        <p:blipFill>
          <a:blip r:embed="rId2"/>
          <a:stretch>
            <a:fillRect/>
          </a:stretch>
        </p:blipFill>
        <p:spPr>
          <a:xfrm>
            <a:off x="4777316" y="1215633"/>
            <a:ext cx="6780700" cy="4424405"/>
          </a:xfrm>
          <a:prstGeom prst="rect">
            <a:avLst/>
          </a:prstGeom>
        </p:spPr>
      </p:pic>
    </p:spTree>
    <p:extLst>
      <p:ext uri="{BB962C8B-B14F-4D97-AF65-F5344CB8AC3E}">
        <p14:creationId xmlns:p14="http://schemas.microsoft.com/office/powerpoint/2010/main" val="3045792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AB846B-76EE-F196-9D57-82C5D4335A4F}"/>
              </a:ext>
            </a:extLst>
          </p:cNvPr>
          <p:cNvSpPr>
            <a:spLocks noGrp="1"/>
          </p:cNvSpPr>
          <p:nvPr>
            <p:ph type="title"/>
          </p:nvPr>
        </p:nvSpPr>
        <p:spPr>
          <a:xfrm>
            <a:off x="3315031" y="1380754"/>
            <a:ext cx="5561938" cy="2513516"/>
          </a:xfrm>
        </p:spPr>
        <p:txBody>
          <a:bodyPr vert="horz" lIns="91440" tIns="45720" rIns="91440" bIns="45720" rtlCol="0" anchor="b">
            <a:normAutofit/>
          </a:bodyPr>
          <a:lstStyle/>
          <a:p>
            <a:pPr algn="ctr"/>
            <a:r>
              <a:rPr lang="en-US" sz="6000" kern="1200">
                <a:solidFill>
                  <a:schemeClr val="tx1"/>
                </a:solidFill>
                <a:latin typeface="+mj-lt"/>
                <a:ea typeface="+mj-ea"/>
                <a:cs typeface="+mj-cs"/>
              </a:rPr>
              <a:t>Vi har inga stafetter!!!! </a:t>
            </a:r>
          </a:p>
        </p:txBody>
      </p:sp>
      <p:sp>
        <p:nvSpPr>
          <p:cNvPr id="3" name="Platshållare för innehåll 2">
            <a:extLst>
              <a:ext uri="{FF2B5EF4-FFF2-40B4-BE49-F238E27FC236}">
                <a16:creationId xmlns:a16="http://schemas.microsoft.com/office/drawing/2014/main" id="{5EC4D599-7425-E251-FE51-6BAF76042137}"/>
              </a:ext>
            </a:extLst>
          </p:cNvPr>
          <p:cNvSpPr>
            <a:spLocks noGrp="1"/>
          </p:cNvSpPr>
          <p:nvPr>
            <p:ph idx="1"/>
          </p:nvPr>
        </p:nvSpPr>
        <p:spPr>
          <a:xfrm>
            <a:off x="3315031" y="4076802"/>
            <a:ext cx="5561938" cy="1534587"/>
          </a:xfrm>
        </p:spPr>
        <p:txBody>
          <a:bodyPr vert="horz" lIns="91440" tIns="45720" rIns="91440" bIns="45720" rtlCol="0">
            <a:normAutofit fontScale="92500"/>
          </a:bodyPr>
          <a:lstStyle/>
          <a:p>
            <a:pPr marL="0" indent="0" algn="ctr">
              <a:buNone/>
            </a:pPr>
            <a:r>
              <a:rPr lang="en-US" sz="2400" kern="1200" dirty="0">
                <a:solidFill>
                  <a:schemeClr val="tx1"/>
                </a:solidFill>
                <a:latin typeface="+mn-lt"/>
                <a:ea typeface="+mn-ea"/>
                <a:cs typeface="+mn-cs"/>
              </a:rPr>
              <a:t>Vem </a:t>
            </a:r>
            <a:r>
              <a:rPr lang="en-US" sz="2400" kern="1200" dirty="0" err="1">
                <a:solidFill>
                  <a:schemeClr val="tx1"/>
                </a:solidFill>
                <a:latin typeface="+mn-lt"/>
                <a:ea typeface="+mn-ea"/>
                <a:cs typeface="+mn-cs"/>
              </a:rPr>
              <a:t>är</a:t>
            </a:r>
            <a:r>
              <a:rPr lang="en-US" sz="2400" kern="1200" dirty="0">
                <a:solidFill>
                  <a:schemeClr val="tx1"/>
                </a:solidFill>
                <a:latin typeface="+mn-lt"/>
                <a:ea typeface="+mn-ea"/>
                <a:cs typeface="+mn-cs"/>
              </a:rPr>
              <a:t> </a:t>
            </a:r>
            <a:r>
              <a:rPr lang="en-US" sz="2400" kern="1200" dirty="0" err="1">
                <a:solidFill>
                  <a:schemeClr val="tx1"/>
                </a:solidFill>
                <a:latin typeface="+mn-lt"/>
                <a:ea typeface="+mn-ea"/>
                <a:cs typeface="+mn-cs"/>
              </a:rPr>
              <a:t>sugen</a:t>
            </a:r>
            <a:r>
              <a:rPr lang="en-US" sz="2400" kern="1200" dirty="0">
                <a:solidFill>
                  <a:schemeClr val="tx1"/>
                </a:solidFill>
                <a:latin typeface="+mn-lt"/>
                <a:ea typeface="+mn-ea"/>
                <a:cs typeface="+mn-cs"/>
              </a:rPr>
              <a:t>? </a:t>
            </a:r>
          </a:p>
          <a:p>
            <a:pPr marL="0" indent="0" algn="ctr">
              <a:buNone/>
            </a:pPr>
            <a:r>
              <a:rPr lang="en-US" sz="2400" dirty="0" err="1"/>
              <a:t>Känns</a:t>
            </a:r>
            <a:r>
              <a:rPr lang="en-US" sz="2400" dirty="0"/>
              <a:t> </a:t>
            </a:r>
            <a:r>
              <a:rPr lang="en-US" sz="2400" dirty="0" err="1"/>
              <a:t>som</a:t>
            </a:r>
            <a:r>
              <a:rPr lang="en-US" sz="2400" dirty="0"/>
              <a:t> vi </a:t>
            </a:r>
            <a:r>
              <a:rPr lang="en-US" sz="2400" dirty="0" err="1"/>
              <a:t>behöver</a:t>
            </a:r>
            <a:r>
              <a:rPr lang="en-US" sz="2400" dirty="0"/>
              <a:t> </a:t>
            </a:r>
            <a:r>
              <a:rPr lang="en-US" sz="2400" dirty="0" err="1"/>
              <a:t>få</a:t>
            </a:r>
            <a:r>
              <a:rPr lang="en-US" sz="2400" dirty="0"/>
              <a:t> in det </a:t>
            </a:r>
            <a:r>
              <a:rPr lang="en-US" sz="2400" dirty="0" err="1"/>
              <a:t>då</a:t>
            </a:r>
            <a:r>
              <a:rPr lang="en-US" sz="2400" dirty="0"/>
              <a:t> det </a:t>
            </a:r>
            <a:r>
              <a:rPr lang="en-US" sz="2400" dirty="0" err="1"/>
              <a:t>är</a:t>
            </a:r>
            <a:r>
              <a:rPr lang="en-US" sz="2400" dirty="0"/>
              <a:t> </a:t>
            </a:r>
            <a:r>
              <a:rPr lang="en-US" sz="2400" dirty="0" err="1"/>
              <a:t>mest</a:t>
            </a:r>
            <a:r>
              <a:rPr lang="en-US" sz="2400" dirty="0"/>
              <a:t> </a:t>
            </a:r>
            <a:r>
              <a:rPr lang="en-US" sz="2400" dirty="0" err="1"/>
              <a:t>omtyckt</a:t>
            </a:r>
            <a:r>
              <a:rPr lang="en-US" sz="2400" dirty="0"/>
              <a:t> och </a:t>
            </a:r>
            <a:r>
              <a:rPr lang="en-US" sz="2400" dirty="0" err="1"/>
              <a:t>mest</a:t>
            </a:r>
            <a:r>
              <a:rPr lang="en-US" sz="2400" dirty="0"/>
              <a:t> </a:t>
            </a:r>
            <a:r>
              <a:rPr lang="en-US" sz="2400" dirty="0" err="1"/>
              <a:t>önskat</a:t>
            </a:r>
            <a:r>
              <a:rPr lang="en-US" sz="2400" dirty="0"/>
              <a:t> av </a:t>
            </a:r>
            <a:r>
              <a:rPr lang="en-US" sz="2400" dirty="0" err="1"/>
              <a:t>ungdomarna</a:t>
            </a:r>
            <a:endParaRPr lang="en-US" sz="2400" kern="1200" dirty="0">
              <a:solidFill>
                <a:schemeClr val="tx1"/>
              </a:solidFill>
              <a:latin typeface="+mn-lt"/>
              <a:ea typeface="+mn-ea"/>
              <a:cs typeface="+mn-cs"/>
            </a:endParaRPr>
          </a:p>
        </p:txBody>
      </p:sp>
    </p:spTree>
    <p:extLst>
      <p:ext uri="{BB962C8B-B14F-4D97-AF65-F5344CB8AC3E}">
        <p14:creationId xmlns:p14="http://schemas.microsoft.com/office/powerpoint/2010/main" val="2794164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F8098AB-6D2C-7403-AC36-F8CD43FFE14C}"/>
              </a:ext>
            </a:extLst>
          </p:cNvPr>
          <p:cNvSpPr>
            <a:spLocks noGrp="1"/>
          </p:cNvSpPr>
          <p:nvPr>
            <p:ph type="title"/>
          </p:nvPr>
        </p:nvSpPr>
        <p:spPr/>
        <p:txBody>
          <a:bodyPr/>
          <a:lstStyle/>
          <a:p>
            <a:pPr algn="ctr"/>
            <a:r>
              <a:rPr lang="sv-SE" dirty="0"/>
              <a:t>Tävlingskalender 2023-2024</a:t>
            </a:r>
          </a:p>
        </p:txBody>
      </p:sp>
    </p:spTree>
    <p:extLst>
      <p:ext uri="{BB962C8B-B14F-4D97-AF65-F5344CB8AC3E}">
        <p14:creationId xmlns:p14="http://schemas.microsoft.com/office/powerpoint/2010/main" val="986102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80284" y="-81532"/>
            <a:ext cx="9192780" cy="535973"/>
          </a:xfrm>
        </p:spPr>
        <p:txBody>
          <a:bodyPr>
            <a:normAutofit fontScale="90000"/>
          </a:bodyPr>
          <a:lstStyle/>
          <a:p>
            <a:r>
              <a:rPr lang="sv-SE" sz="2800" dirty="0" err="1"/>
              <a:t>Tävlingskaledern</a:t>
            </a:r>
            <a:r>
              <a:rPr lang="sv-SE" sz="2800" dirty="0"/>
              <a:t> 2023-2024 början av maj</a:t>
            </a:r>
          </a:p>
        </p:txBody>
      </p:sp>
      <p:graphicFrame>
        <p:nvGraphicFramePr>
          <p:cNvPr id="7" name="Tabell 6"/>
          <p:cNvGraphicFramePr>
            <a:graphicFrameLocks noGrp="1"/>
          </p:cNvGraphicFramePr>
          <p:nvPr>
            <p:extLst>
              <p:ext uri="{D42A27DB-BD31-4B8C-83A1-F6EECF244321}">
                <p14:modId xmlns:p14="http://schemas.microsoft.com/office/powerpoint/2010/main" val="2824943088"/>
              </p:ext>
            </p:extLst>
          </p:nvPr>
        </p:nvGraphicFramePr>
        <p:xfrm>
          <a:off x="609600" y="518439"/>
          <a:ext cx="11298148" cy="6262820"/>
        </p:xfrm>
        <a:graphic>
          <a:graphicData uri="http://schemas.openxmlformats.org/drawingml/2006/table">
            <a:tbl>
              <a:tblPr firstRow="1" bandRow="1">
                <a:tableStyleId>{5C22544A-7EE6-4342-B048-85BDC9FD1C3A}</a:tableStyleId>
              </a:tblPr>
              <a:tblGrid>
                <a:gridCol w="1907157">
                  <a:extLst>
                    <a:ext uri="{9D8B030D-6E8A-4147-A177-3AD203B41FA5}">
                      <a16:colId xmlns:a16="http://schemas.microsoft.com/office/drawing/2014/main" val="707479952"/>
                    </a:ext>
                  </a:extLst>
                </a:gridCol>
                <a:gridCol w="3016880">
                  <a:extLst>
                    <a:ext uri="{9D8B030D-6E8A-4147-A177-3AD203B41FA5}">
                      <a16:colId xmlns:a16="http://schemas.microsoft.com/office/drawing/2014/main" val="3960964064"/>
                    </a:ext>
                  </a:extLst>
                </a:gridCol>
                <a:gridCol w="2063509">
                  <a:extLst>
                    <a:ext uri="{9D8B030D-6E8A-4147-A177-3AD203B41FA5}">
                      <a16:colId xmlns:a16="http://schemas.microsoft.com/office/drawing/2014/main" val="3520416310"/>
                    </a:ext>
                  </a:extLst>
                </a:gridCol>
                <a:gridCol w="2155301">
                  <a:extLst>
                    <a:ext uri="{9D8B030D-6E8A-4147-A177-3AD203B41FA5}">
                      <a16:colId xmlns:a16="http://schemas.microsoft.com/office/drawing/2014/main" val="1516890567"/>
                    </a:ext>
                  </a:extLst>
                </a:gridCol>
                <a:gridCol w="2155301">
                  <a:extLst>
                    <a:ext uri="{9D8B030D-6E8A-4147-A177-3AD203B41FA5}">
                      <a16:colId xmlns:a16="http://schemas.microsoft.com/office/drawing/2014/main" val="400142379"/>
                    </a:ext>
                  </a:extLst>
                </a:gridCol>
              </a:tblGrid>
              <a:tr h="512641">
                <a:tc>
                  <a:txBody>
                    <a:bodyPr/>
                    <a:lstStyle/>
                    <a:p>
                      <a:r>
                        <a:rPr lang="sv-SE" sz="1600" dirty="0"/>
                        <a:t>Datum</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600" dirty="0"/>
                        <a:t>Tävling</a:t>
                      </a:r>
                    </a:p>
                    <a:p>
                      <a:endParaRPr lang="sv-SE" sz="16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600" dirty="0"/>
                        <a:t>Arrangör</a:t>
                      </a:r>
                    </a:p>
                    <a:p>
                      <a:endParaRPr lang="sv-SE" sz="1600" dirty="0"/>
                    </a:p>
                  </a:txBody>
                  <a:tcPr/>
                </a:tc>
                <a:tc>
                  <a:txBody>
                    <a:bodyPr/>
                    <a:lstStyle/>
                    <a:p>
                      <a:endParaRPr lang="sv-SE" sz="900" dirty="0"/>
                    </a:p>
                  </a:txBody>
                  <a:tcPr/>
                </a:tc>
                <a:tc>
                  <a:txBody>
                    <a:bodyPr/>
                    <a:lstStyle/>
                    <a:p>
                      <a:endParaRPr lang="sv-SE" sz="900" dirty="0"/>
                    </a:p>
                  </a:txBody>
                  <a:tcPr/>
                </a:tc>
                <a:extLst>
                  <a:ext uri="{0D108BD9-81ED-4DB2-BD59-A6C34878D82A}">
                    <a16:rowId xmlns:a16="http://schemas.microsoft.com/office/drawing/2014/main" val="904888142"/>
                  </a:ext>
                </a:extLst>
              </a:tr>
              <a:tr h="303173">
                <a:tc>
                  <a:txBody>
                    <a:bodyPr/>
                    <a:lstStyle/>
                    <a:p>
                      <a:r>
                        <a:rPr lang="sv-SE" sz="1400" dirty="0">
                          <a:solidFill>
                            <a:schemeClr val="bg1"/>
                          </a:solidFill>
                          <a:effectLst/>
                        </a:rPr>
                        <a:t>2023-12-09</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Decemberloppet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IFK Umeå</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2"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378293028"/>
                  </a:ext>
                </a:extLst>
              </a:tr>
              <a:tr h="426352">
                <a:tc>
                  <a:txBody>
                    <a:bodyPr/>
                    <a:lstStyle/>
                    <a:p>
                      <a:r>
                        <a:rPr lang="sv-SE" sz="1400" dirty="0">
                          <a:solidFill>
                            <a:schemeClr val="bg1"/>
                          </a:solidFill>
                          <a:effectLst/>
                        </a:rPr>
                        <a:t>2023-12-09</a:t>
                      </a:r>
                    </a:p>
                    <a:p>
                      <a:r>
                        <a:rPr lang="sv-SE" sz="1400" dirty="0">
                          <a:solidFill>
                            <a:schemeClr val="bg1"/>
                          </a:solidFill>
                          <a:effectLst/>
                        </a:rPr>
                        <a:t>2023-12-10</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Skellefteåspelen</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Skellefteå SK</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3"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1755213292"/>
                  </a:ext>
                </a:extLst>
              </a:tr>
              <a:tr h="522939">
                <a:tc>
                  <a:txBody>
                    <a:bodyPr/>
                    <a:lstStyle/>
                    <a:p>
                      <a:r>
                        <a:rPr lang="sv-SE" sz="1400" dirty="0">
                          <a:solidFill>
                            <a:schemeClr val="bg1"/>
                          </a:solidFill>
                          <a:effectLst/>
                        </a:rPr>
                        <a:t>2024-01-13</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KSK-LOPPET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Kågedalens SK</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4"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3358985256"/>
                  </a:ext>
                </a:extLst>
              </a:tr>
              <a:tr h="596172">
                <a:tc>
                  <a:txBody>
                    <a:bodyPr/>
                    <a:lstStyle/>
                    <a:p>
                      <a:r>
                        <a:rPr lang="sv-SE" sz="1400" dirty="0">
                          <a:solidFill>
                            <a:schemeClr val="bg1"/>
                          </a:solidFill>
                          <a:effectLst/>
                        </a:rPr>
                        <a:t>2024-01-20</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Malmfältsloppet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Malå IF</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5"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2928228721"/>
                  </a:ext>
                </a:extLst>
              </a:tr>
              <a:tr h="303173">
                <a:tc>
                  <a:txBody>
                    <a:bodyPr/>
                    <a:lstStyle/>
                    <a:p>
                      <a:r>
                        <a:rPr lang="sv-SE" sz="1400" dirty="0">
                          <a:solidFill>
                            <a:schemeClr val="bg1"/>
                          </a:solidFill>
                          <a:effectLst/>
                        </a:rPr>
                        <a:t>2024-01-27</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JärvsjöRennet 2024</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Järvsjöby IF</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6"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4089855330"/>
                  </a:ext>
                </a:extLst>
              </a:tr>
              <a:tr h="522939">
                <a:tc>
                  <a:txBody>
                    <a:bodyPr/>
                    <a:lstStyle/>
                    <a:p>
                      <a:r>
                        <a:rPr lang="sv-SE" sz="1400" dirty="0">
                          <a:solidFill>
                            <a:schemeClr val="bg1"/>
                          </a:solidFill>
                          <a:effectLst/>
                        </a:rPr>
                        <a:t>2024-01-27</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COOP-Loppet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Vännäs SK</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hlinkClick r:id="rId7" tooltip="Ändra evenemang">
                            <a:extLst>
                              <a:ext uri="{A12FA001-AC4F-418D-AE19-62706E023703}">
                                <ahyp:hlinkClr xmlns:ahyp="http://schemas.microsoft.com/office/drawing/2018/hyperlinkcolor" val="tx"/>
                              </a:ext>
                            </a:extLst>
                          </a:hlinkClick>
                        </a:rPr>
                        <a:t>Ändra</a:t>
                      </a:r>
                      <a:endParaRPr lang="en-US" sz="140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1648180834"/>
                  </a:ext>
                </a:extLst>
              </a:tr>
              <a:tr h="522939">
                <a:tc>
                  <a:txBody>
                    <a:bodyPr/>
                    <a:lstStyle/>
                    <a:p>
                      <a:r>
                        <a:rPr lang="sv-SE" sz="1400" dirty="0">
                          <a:solidFill>
                            <a:schemeClr val="bg1"/>
                          </a:solidFill>
                          <a:effectLst/>
                        </a:rPr>
                        <a:t>2024-01-27</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Lilla Vildmannaloppet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IFK Umeå</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8"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675628928"/>
                  </a:ext>
                </a:extLst>
              </a:tr>
              <a:tr h="303173">
                <a:tc>
                  <a:txBody>
                    <a:bodyPr/>
                    <a:lstStyle/>
                    <a:p>
                      <a:r>
                        <a:rPr lang="sv-SE" sz="1400" dirty="0">
                          <a:solidFill>
                            <a:schemeClr val="bg1"/>
                          </a:solidFill>
                          <a:effectLst/>
                        </a:rPr>
                        <a:t>2024-01-28</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Stora Vildmannaloppet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IFK Umeå</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9"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1589972776"/>
                  </a:ext>
                </a:extLst>
              </a:tr>
              <a:tr h="426352">
                <a:tc>
                  <a:txBody>
                    <a:bodyPr/>
                    <a:lstStyle/>
                    <a:p>
                      <a:r>
                        <a:rPr lang="sv-SE" sz="1400" dirty="0">
                          <a:solidFill>
                            <a:schemeClr val="bg1"/>
                          </a:solidFill>
                          <a:effectLst/>
                        </a:rPr>
                        <a:t>2024-02-04</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Umeloppet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Västerbottens Skidveteraner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10"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3191142334"/>
                  </a:ext>
                </a:extLst>
              </a:tr>
              <a:tr h="426352">
                <a:tc>
                  <a:txBody>
                    <a:bodyPr/>
                    <a:lstStyle/>
                    <a:p>
                      <a:r>
                        <a:rPr lang="sv-SE" sz="1400" dirty="0">
                          <a:solidFill>
                            <a:schemeClr val="bg1"/>
                          </a:solidFill>
                          <a:effectLst/>
                        </a:rPr>
                        <a:t>2024-02-09</a:t>
                      </a:r>
                    </a:p>
                    <a:p>
                      <a:r>
                        <a:rPr lang="sv-SE" sz="1400" dirty="0">
                          <a:solidFill>
                            <a:schemeClr val="bg1"/>
                          </a:solidFill>
                          <a:effectLst/>
                        </a:rPr>
                        <a:t>2024-02-11</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USM Örebro</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11"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1061982837"/>
                  </a:ext>
                </a:extLst>
              </a:tr>
              <a:tr h="426352">
                <a:tc>
                  <a:txBody>
                    <a:bodyPr/>
                    <a:lstStyle/>
                    <a:p>
                      <a:r>
                        <a:rPr lang="sv-SE" sz="1400" dirty="0">
                          <a:solidFill>
                            <a:schemeClr val="bg1"/>
                          </a:solidFill>
                          <a:effectLst/>
                        </a:rPr>
                        <a:t>2024-02-14</a:t>
                      </a:r>
                    </a:p>
                    <a:p>
                      <a:r>
                        <a:rPr lang="sv-SE" sz="1400" dirty="0">
                          <a:solidFill>
                            <a:schemeClr val="bg1"/>
                          </a:solidFill>
                          <a:effectLst/>
                        </a:rPr>
                        <a:t>2024-02-18</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JSM Ulricehamn</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12"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534215859"/>
                  </a:ext>
                </a:extLst>
              </a:tr>
              <a:tr h="522939">
                <a:tc>
                  <a:txBody>
                    <a:bodyPr/>
                    <a:lstStyle/>
                    <a:p>
                      <a:r>
                        <a:rPr lang="sv-SE" sz="1400" dirty="0">
                          <a:solidFill>
                            <a:schemeClr val="bg1"/>
                          </a:solidFill>
                          <a:effectLst/>
                        </a:rPr>
                        <a:t>2024-02-17</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Röbäcksspelen</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Röbäcks SK</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13"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2139753926"/>
                  </a:ext>
                </a:extLst>
              </a:tr>
              <a:tr h="303173">
                <a:tc>
                  <a:txBody>
                    <a:bodyPr/>
                    <a:lstStyle/>
                    <a:p>
                      <a:r>
                        <a:rPr lang="sv-SE" sz="1400" dirty="0">
                          <a:solidFill>
                            <a:schemeClr val="bg1"/>
                          </a:solidFill>
                          <a:effectLst/>
                        </a:rPr>
                        <a:t>2024-02-17</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Malmstråket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Skelefteå SK</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14"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3453112677"/>
                  </a:ext>
                </a:extLst>
              </a:tr>
            </a:tbl>
          </a:graphicData>
        </a:graphic>
      </p:graphicFrame>
    </p:spTree>
    <p:extLst>
      <p:ext uri="{BB962C8B-B14F-4D97-AF65-F5344CB8AC3E}">
        <p14:creationId xmlns:p14="http://schemas.microsoft.com/office/powerpoint/2010/main" val="2299486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80284" y="-81532"/>
            <a:ext cx="9192780" cy="535973"/>
          </a:xfrm>
        </p:spPr>
        <p:txBody>
          <a:bodyPr>
            <a:normAutofit fontScale="90000"/>
          </a:bodyPr>
          <a:lstStyle/>
          <a:p>
            <a:r>
              <a:rPr lang="sv-SE" sz="2800" dirty="0"/>
              <a:t>Tävlingskaledern 2023-2024</a:t>
            </a:r>
          </a:p>
        </p:txBody>
      </p:sp>
      <p:graphicFrame>
        <p:nvGraphicFramePr>
          <p:cNvPr id="7" name="Tabell 6"/>
          <p:cNvGraphicFramePr>
            <a:graphicFrameLocks noGrp="1"/>
          </p:cNvGraphicFramePr>
          <p:nvPr>
            <p:extLst>
              <p:ext uri="{D42A27DB-BD31-4B8C-83A1-F6EECF244321}">
                <p14:modId xmlns:p14="http://schemas.microsoft.com/office/powerpoint/2010/main" val="230219143"/>
              </p:ext>
            </p:extLst>
          </p:nvPr>
        </p:nvGraphicFramePr>
        <p:xfrm>
          <a:off x="609599" y="518439"/>
          <a:ext cx="11339244" cy="6261172"/>
        </p:xfrm>
        <a:graphic>
          <a:graphicData uri="http://schemas.openxmlformats.org/drawingml/2006/table">
            <a:tbl>
              <a:tblPr firstRow="1" bandRow="1">
                <a:tableStyleId>{5C22544A-7EE6-4342-B048-85BDC9FD1C3A}</a:tableStyleId>
              </a:tblPr>
              <a:tblGrid>
                <a:gridCol w="2056094">
                  <a:extLst>
                    <a:ext uri="{9D8B030D-6E8A-4147-A177-3AD203B41FA5}">
                      <a16:colId xmlns:a16="http://schemas.microsoft.com/office/drawing/2014/main" val="707479952"/>
                    </a:ext>
                  </a:extLst>
                </a:gridCol>
                <a:gridCol w="2317959">
                  <a:extLst>
                    <a:ext uri="{9D8B030D-6E8A-4147-A177-3AD203B41FA5}">
                      <a16:colId xmlns:a16="http://schemas.microsoft.com/office/drawing/2014/main" val="3960964064"/>
                    </a:ext>
                  </a:extLst>
                </a:gridCol>
                <a:gridCol w="2317959">
                  <a:extLst>
                    <a:ext uri="{9D8B030D-6E8A-4147-A177-3AD203B41FA5}">
                      <a16:colId xmlns:a16="http://schemas.microsoft.com/office/drawing/2014/main" val="3520416310"/>
                    </a:ext>
                  </a:extLst>
                </a:gridCol>
                <a:gridCol w="2323616">
                  <a:extLst>
                    <a:ext uri="{9D8B030D-6E8A-4147-A177-3AD203B41FA5}">
                      <a16:colId xmlns:a16="http://schemas.microsoft.com/office/drawing/2014/main" val="1516890567"/>
                    </a:ext>
                  </a:extLst>
                </a:gridCol>
                <a:gridCol w="2323616">
                  <a:extLst>
                    <a:ext uri="{9D8B030D-6E8A-4147-A177-3AD203B41FA5}">
                      <a16:colId xmlns:a16="http://schemas.microsoft.com/office/drawing/2014/main" val="400142379"/>
                    </a:ext>
                  </a:extLst>
                </a:gridCol>
              </a:tblGrid>
              <a:tr h="377232">
                <a:tc>
                  <a:txBody>
                    <a:bodyPr/>
                    <a:lstStyle/>
                    <a:p>
                      <a:r>
                        <a:rPr lang="sv-SE" sz="2000" dirty="0"/>
                        <a:t>Datum</a:t>
                      </a:r>
                    </a:p>
                  </a:txBody>
                  <a:tcPr/>
                </a:tc>
                <a:tc>
                  <a:txBody>
                    <a:bodyPr/>
                    <a:lstStyle/>
                    <a:p>
                      <a:r>
                        <a:rPr lang="sv-SE" sz="2000" dirty="0"/>
                        <a:t>Tävling</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2000" dirty="0"/>
                        <a:t>Arrangör</a:t>
                      </a:r>
                    </a:p>
                    <a:p>
                      <a:endParaRPr lang="sv-SE" sz="2000" dirty="0"/>
                    </a:p>
                  </a:txBody>
                  <a:tcPr/>
                </a:tc>
                <a:tc>
                  <a:txBody>
                    <a:bodyPr/>
                    <a:lstStyle/>
                    <a:p>
                      <a:endParaRPr lang="sv-SE" sz="2000" dirty="0"/>
                    </a:p>
                  </a:txBody>
                  <a:tcPr/>
                </a:tc>
                <a:tc>
                  <a:txBody>
                    <a:bodyPr/>
                    <a:lstStyle/>
                    <a:p>
                      <a:endParaRPr lang="sv-SE" sz="2000" dirty="0"/>
                    </a:p>
                  </a:txBody>
                  <a:tcPr/>
                </a:tc>
                <a:extLst>
                  <a:ext uri="{0D108BD9-81ED-4DB2-BD59-A6C34878D82A}">
                    <a16:rowId xmlns:a16="http://schemas.microsoft.com/office/drawing/2014/main" val="904888142"/>
                  </a:ext>
                </a:extLst>
              </a:tr>
              <a:tr h="223093">
                <a:tc>
                  <a:txBody>
                    <a:bodyPr/>
                    <a:lstStyle/>
                    <a:p>
                      <a:r>
                        <a:rPr lang="sv-SE" sz="1400" dirty="0">
                          <a:solidFill>
                            <a:schemeClr val="bg1"/>
                          </a:solidFill>
                          <a:effectLst/>
                        </a:rPr>
                        <a:t>2024-02-18</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Byskeloppet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Byske SK</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2"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378293028"/>
                  </a:ext>
                </a:extLst>
              </a:tr>
              <a:tr h="223093">
                <a:tc>
                  <a:txBody>
                    <a:bodyPr/>
                    <a:lstStyle/>
                    <a:p>
                      <a:r>
                        <a:rPr lang="sv-SE" sz="1400" dirty="0">
                          <a:solidFill>
                            <a:schemeClr val="bg1"/>
                          </a:solidFill>
                          <a:effectLst/>
                        </a:rPr>
                        <a:t>2024-03-16</a:t>
                      </a:r>
                    </a:p>
                    <a:p>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Tjamstanloppet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Malå IF</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3"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1755213292"/>
                  </a:ext>
                </a:extLst>
              </a:tr>
              <a:tr h="302571">
                <a:tc>
                  <a:txBody>
                    <a:bodyPr/>
                    <a:lstStyle/>
                    <a:p>
                      <a:r>
                        <a:rPr lang="sv-SE" sz="1400" dirty="0">
                          <a:solidFill>
                            <a:schemeClr val="bg1"/>
                          </a:solidFill>
                          <a:effectLst/>
                        </a:rPr>
                        <a:t>2024-03-16</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Tjamstaskicross</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Malå IF</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4"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3358985256"/>
                  </a:ext>
                </a:extLst>
              </a:tr>
              <a:tr h="438700">
                <a:tc>
                  <a:txBody>
                    <a:bodyPr/>
                    <a:lstStyle/>
                    <a:p>
                      <a:r>
                        <a:rPr lang="sv-SE" sz="1400" dirty="0">
                          <a:solidFill>
                            <a:schemeClr val="bg1"/>
                          </a:solidFill>
                          <a:effectLst/>
                        </a:rPr>
                        <a:t>2024-03-17</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NORSJÖLOPPET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Föreningen Norsjö Skidor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5"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2928228721"/>
                  </a:ext>
                </a:extLst>
              </a:tr>
              <a:tr h="223093">
                <a:tc>
                  <a:txBody>
                    <a:bodyPr/>
                    <a:lstStyle/>
                    <a:p>
                      <a:r>
                        <a:rPr lang="sv-SE" sz="1400" dirty="0">
                          <a:solidFill>
                            <a:schemeClr val="bg1"/>
                          </a:solidFill>
                          <a:effectLst/>
                        </a:rPr>
                        <a:t>2024-03-17</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7-mila</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7-mila Skidklubb</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6"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4089855330"/>
                  </a:ext>
                </a:extLst>
              </a:tr>
              <a:tr h="330897">
                <a:tc>
                  <a:txBody>
                    <a:bodyPr/>
                    <a:lstStyle/>
                    <a:p>
                      <a:r>
                        <a:rPr lang="sv-SE" sz="1400" dirty="0">
                          <a:solidFill>
                            <a:schemeClr val="bg1"/>
                          </a:solidFill>
                          <a:effectLst/>
                        </a:rPr>
                        <a:t>2024-03-23</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Nasaloppet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SK Järven</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7"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1648180834"/>
                  </a:ext>
                </a:extLst>
              </a:tr>
              <a:tr h="330897">
                <a:tc>
                  <a:txBody>
                    <a:bodyPr/>
                    <a:lstStyle/>
                    <a:p>
                      <a:r>
                        <a:rPr lang="sv-SE" sz="1400" dirty="0">
                          <a:solidFill>
                            <a:schemeClr val="bg1"/>
                          </a:solidFill>
                          <a:effectLst/>
                        </a:rPr>
                        <a:t>2024-03-23</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Lappmarksloppet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Sorsele SK</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8"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675628928"/>
                  </a:ext>
                </a:extLst>
              </a:tr>
              <a:tr h="223093">
                <a:tc>
                  <a:txBody>
                    <a:bodyPr/>
                    <a:lstStyle/>
                    <a:p>
                      <a:r>
                        <a:rPr lang="sv-SE" sz="1400" dirty="0">
                          <a:solidFill>
                            <a:schemeClr val="bg1"/>
                          </a:solidFill>
                          <a:effectLst/>
                        </a:rPr>
                        <a:t>2024-03-24</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Luspenloppet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Storumans IK</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9"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1061982837"/>
                  </a:ext>
                </a:extLst>
              </a:tr>
              <a:tr h="161109">
                <a:tc>
                  <a:txBody>
                    <a:bodyPr/>
                    <a:lstStyle/>
                    <a:p>
                      <a:r>
                        <a:rPr lang="sv-SE" sz="1400" dirty="0">
                          <a:solidFill>
                            <a:schemeClr val="bg1"/>
                          </a:solidFill>
                          <a:effectLst/>
                        </a:rPr>
                        <a:t>2024-03-24</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Skidsistan</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SK Glada Kämpar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10"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534215859"/>
                  </a:ext>
                </a:extLst>
              </a:tr>
              <a:tr h="330897">
                <a:tc>
                  <a:txBody>
                    <a:bodyPr/>
                    <a:lstStyle/>
                    <a:p>
                      <a:endParaRPr lang="en-US" sz="1400" dirty="0">
                        <a:solidFill>
                          <a:schemeClr val="bg1"/>
                        </a:solidFill>
                        <a:effectLst/>
                      </a:endParaRPr>
                    </a:p>
                  </a:txBody>
                  <a:tcPr marL="38100" marR="38100" marT="9525" marB="9525" anchor="ctr">
                    <a:solidFill>
                      <a:schemeClr val="tx1">
                        <a:lumMod val="75000"/>
                      </a:schemeClr>
                    </a:solidFill>
                  </a:tcPr>
                </a:tc>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11"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2139753926"/>
                  </a:ext>
                </a:extLst>
              </a:tr>
              <a:tr h="223093">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12"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3453112677"/>
                  </a:ext>
                </a:extLst>
              </a:tr>
              <a:tr h="438700">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endParaRPr lang="en-US" sz="1400" dirty="0">
                        <a:solidFill>
                          <a:schemeClr val="bg1"/>
                        </a:solidFill>
                        <a:effectLst/>
                      </a:endParaRPr>
                    </a:p>
                  </a:txBody>
                  <a:tcPr marL="38100" marR="38100" marT="9525" marB="9525" anchor="ctr">
                    <a:solidFill>
                      <a:schemeClr val="tx1">
                        <a:lumMod val="75000"/>
                      </a:schemeClr>
                    </a:solidFill>
                  </a:tcPr>
                </a:tc>
                <a:tc>
                  <a:txBody>
                    <a:bodyPr/>
                    <a:lstStyle/>
                    <a:p>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13"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4110505981"/>
                  </a:ext>
                </a:extLst>
              </a:tr>
              <a:tr h="223093">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14"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3430999309"/>
                  </a:ext>
                </a:extLst>
              </a:tr>
              <a:tr h="161109">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hlinkClick r:id="rId15" tooltip="Ändra evenemang">
                            <a:extLst>
                              <a:ext uri="{A12FA001-AC4F-418D-AE19-62706E023703}">
                                <ahyp:hlinkClr xmlns:ahyp="http://schemas.microsoft.com/office/drawing/2018/hyperlinkcolor" val="tx"/>
                              </a:ext>
                            </a:extLst>
                          </a:hlinkClick>
                        </a:rPr>
                        <a:t>Ändra</a:t>
                      </a:r>
                      <a:endParaRPr lang="en-US" sz="140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3791213278"/>
                  </a:ext>
                </a:extLst>
              </a:tr>
              <a:tr h="161109">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142027587"/>
                  </a:ext>
                </a:extLst>
              </a:tr>
              <a:tr h="223093">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endParaRPr lang="en-US" sz="1400">
                        <a:solidFill>
                          <a:schemeClr val="bg1"/>
                        </a:solidFill>
                        <a:effectLst/>
                      </a:endParaRPr>
                    </a:p>
                  </a:txBody>
                  <a:tcPr marL="38100" marR="38100" marT="9525" marB="9525" anchor="ctr">
                    <a:solidFill>
                      <a:schemeClr val="tx1">
                        <a:lumMod val="75000"/>
                      </a:schemeClr>
                    </a:solidFill>
                  </a:tcPr>
                </a:tc>
                <a:tc>
                  <a:txBody>
                    <a:bodyPr/>
                    <a:lstStyle/>
                    <a:p>
                      <a:endParaRPr lang="en-US" sz="1400" dirty="0">
                        <a:solidFill>
                          <a:schemeClr val="bg1"/>
                        </a:solidFill>
                        <a:effectLst/>
                      </a:endParaRPr>
                    </a:p>
                  </a:txBody>
                  <a:tcPr marL="38100" marR="38100" marT="9525" marB="9525" anchor="ctr">
                    <a:solidFill>
                      <a:schemeClr val="tx1">
                        <a:lumMod val="75000"/>
                      </a:schemeClr>
                    </a:solidFill>
                  </a:tcPr>
                </a:tc>
                <a:tc>
                  <a:txBody>
                    <a:bodyPr/>
                    <a:lstStyle/>
                    <a:p>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4220356237"/>
                  </a:ext>
                </a:extLst>
              </a:tr>
              <a:tr h="425005">
                <a:tc>
                  <a:txBody>
                    <a:bodyPr/>
                    <a:lstStyle/>
                    <a:p>
                      <a:endParaRPr lang="en-US" sz="1400" dirty="0">
                        <a:solidFill>
                          <a:schemeClr val="bg1"/>
                        </a:solidFill>
                        <a:effectLst/>
                      </a:endParaRPr>
                    </a:p>
                  </a:txBody>
                  <a:tcPr marL="38100" marR="38100" marT="9525" marB="9525" anchor="ctr">
                    <a:solidFill>
                      <a:schemeClr val="tx1">
                        <a:lumMod val="75000"/>
                      </a:schemeClr>
                    </a:solidFill>
                  </a:tcPr>
                </a:tc>
                <a:tc>
                  <a:txBody>
                    <a:bodyPr/>
                    <a:lstStyle/>
                    <a:p>
                      <a:endParaRPr lang="en-US" sz="1400" dirty="0">
                        <a:solidFill>
                          <a:schemeClr val="bg1"/>
                        </a:solidFill>
                        <a:effectLst/>
                      </a:endParaRPr>
                    </a:p>
                  </a:txBody>
                  <a:tcPr marL="38100" marR="38100" marT="9525" marB="9525" anchor="ctr">
                    <a:solidFill>
                      <a:schemeClr val="tx1">
                        <a:lumMod val="75000"/>
                      </a:schemeClr>
                    </a:solidFill>
                  </a:tcPr>
                </a:tc>
                <a:tc>
                  <a:txBody>
                    <a:bodyPr/>
                    <a:lstStyle/>
                    <a:p>
                      <a:endParaRPr lang="en-US" sz="1400" dirty="0">
                        <a:solidFill>
                          <a:schemeClr val="bg1"/>
                        </a:solidFill>
                        <a:effectLst/>
                      </a:endParaRPr>
                    </a:p>
                  </a:txBody>
                  <a:tcPr marL="38100" marR="38100" marT="9525" marB="9525" anchor="ctr">
                    <a:solidFill>
                      <a:schemeClr val="tx1">
                        <a:lumMod val="75000"/>
                      </a:schemeClr>
                    </a:solidFill>
                  </a:tcPr>
                </a:tc>
                <a:tc>
                  <a:txBody>
                    <a:bodyPr/>
                    <a:lstStyle/>
                    <a:p>
                      <a:endParaRPr lang="en-US" sz="1400" dirty="0">
                        <a:solidFill>
                          <a:schemeClr val="bg1"/>
                        </a:solidFill>
                        <a:effectLst/>
                      </a:endParaRPr>
                    </a:p>
                  </a:txBody>
                  <a:tcPr marL="38100" marR="38100" marT="9525" marB="9525" anchor="ctr">
                    <a:solidFill>
                      <a:schemeClr val="tx1">
                        <a:lumMod val="75000"/>
                      </a:schemeClr>
                    </a:solidFill>
                  </a:tcPr>
                </a:tc>
                <a:tc>
                  <a:txBody>
                    <a:bodyPr/>
                    <a:lstStyle/>
                    <a:p>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4128235872"/>
                  </a:ext>
                </a:extLst>
              </a:tr>
              <a:tr h="425005">
                <a:tc>
                  <a:txBody>
                    <a:bodyPr/>
                    <a:lstStyle/>
                    <a:p>
                      <a:endParaRPr lang="en-US" sz="1400">
                        <a:effectLst/>
                      </a:endParaRPr>
                    </a:p>
                  </a:txBody>
                  <a:tcPr marL="38100" marR="38100" marT="9525" marB="9525" anchor="ctr">
                    <a:solidFill>
                      <a:schemeClr val="tx1">
                        <a:lumMod val="75000"/>
                      </a:schemeClr>
                    </a:solidFill>
                  </a:tcPr>
                </a:tc>
                <a:tc>
                  <a:txBody>
                    <a:bodyPr/>
                    <a:lstStyle/>
                    <a:p>
                      <a:endParaRPr lang="en-US" sz="1400">
                        <a:effectLst/>
                      </a:endParaRPr>
                    </a:p>
                  </a:txBody>
                  <a:tcPr marL="38100" marR="38100" marT="9525" marB="9525" anchor="ctr">
                    <a:solidFill>
                      <a:schemeClr val="tx1">
                        <a:lumMod val="75000"/>
                      </a:schemeClr>
                    </a:solidFill>
                  </a:tcPr>
                </a:tc>
                <a:tc>
                  <a:txBody>
                    <a:bodyPr/>
                    <a:lstStyle/>
                    <a:p>
                      <a:endParaRPr lang="en-US" sz="1400">
                        <a:effectLst/>
                      </a:endParaRPr>
                    </a:p>
                  </a:txBody>
                  <a:tcPr marL="38100" marR="38100" marT="9525" marB="9525" anchor="ctr">
                    <a:solidFill>
                      <a:schemeClr val="tx1">
                        <a:lumMod val="75000"/>
                      </a:schemeClr>
                    </a:solidFill>
                  </a:tcPr>
                </a:tc>
                <a:tc>
                  <a:txBody>
                    <a:bodyPr/>
                    <a:lstStyle/>
                    <a:p>
                      <a:endParaRPr lang="en-US" sz="1400" dirty="0">
                        <a:effectLst/>
                      </a:endParaRPr>
                    </a:p>
                  </a:txBody>
                  <a:tcPr marL="38100" marR="38100" marT="9525" marB="9525" anchor="ctr">
                    <a:solidFill>
                      <a:schemeClr val="tx1">
                        <a:lumMod val="75000"/>
                      </a:schemeClr>
                    </a:solidFill>
                  </a:tcPr>
                </a:tc>
                <a:tc>
                  <a:txBody>
                    <a:bodyPr/>
                    <a:lstStyle/>
                    <a:p>
                      <a:endParaRPr lang="en-US" sz="1400" dirty="0">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2599347833"/>
                  </a:ext>
                </a:extLst>
              </a:tr>
            </a:tbl>
          </a:graphicData>
        </a:graphic>
      </p:graphicFrame>
    </p:spTree>
    <p:extLst>
      <p:ext uri="{BB962C8B-B14F-4D97-AF65-F5344CB8AC3E}">
        <p14:creationId xmlns:p14="http://schemas.microsoft.com/office/powerpoint/2010/main" val="4075361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DF01E79-3F24-53AC-D4EC-F70747822AB4}"/>
              </a:ext>
            </a:extLst>
          </p:cNvPr>
          <p:cNvSpPr>
            <a:spLocks noGrp="1"/>
          </p:cNvSpPr>
          <p:nvPr>
            <p:ph type="title"/>
          </p:nvPr>
        </p:nvSpPr>
        <p:spPr/>
        <p:txBody>
          <a:bodyPr/>
          <a:lstStyle/>
          <a:p>
            <a:r>
              <a:rPr lang="sv-SE" dirty="0"/>
              <a:t>Nu måste vi hjälpas åt med att fixa alla krockar</a:t>
            </a:r>
          </a:p>
        </p:txBody>
      </p:sp>
      <p:sp>
        <p:nvSpPr>
          <p:cNvPr id="3" name="Platshållare för innehåll 2">
            <a:extLst>
              <a:ext uri="{FF2B5EF4-FFF2-40B4-BE49-F238E27FC236}">
                <a16:creationId xmlns:a16="http://schemas.microsoft.com/office/drawing/2014/main" id="{CFE5ED10-A4D4-D7C2-38ED-B407A292D311}"/>
              </a:ext>
            </a:extLst>
          </p:cNvPr>
          <p:cNvSpPr>
            <a:spLocks noGrp="1"/>
          </p:cNvSpPr>
          <p:nvPr>
            <p:ph idx="1"/>
          </p:nvPr>
        </p:nvSpPr>
        <p:spPr>
          <a:xfrm>
            <a:off x="1620444" y="2419639"/>
            <a:ext cx="8977509" cy="3447761"/>
          </a:xfrm>
        </p:spPr>
        <p:txBody>
          <a:bodyPr>
            <a:normAutofit fontScale="70000" lnSpcReduction="20000"/>
          </a:bodyPr>
          <a:lstStyle/>
          <a:p>
            <a:r>
              <a:rPr lang="sv-SE" dirty="0"/>
              <a:t>Bra med många tävlingar men mindre bra att de blir samma helger… Slutligen blev det: </a:t>
            </a:r>
          </a:p>
          <a:p>
            <a:r>
              <a:rPr lang="sv-SE" dirty="0"/>
              <a:t>Umeå flyttar till 2 december</a:t>
            </a:r>
          </a:p>
          <a:p>
            <a:r>
              <a:rPr lang="sv-SE" dirty="0"/>
              <a:t>Coop-loppet flyttar till 28 januari</a:t>
            </a:r>
          </a:p>
          <a:p>
            <a:r>
              <a:rPr lang="sv-SE" dirty="0"/>
              <a:t>Järvsjöby flyttar till 3 februari</a:t>
            </a:r>
          </a:p>
          <a:p>
            <a:r>
              <a:rPr lang="sv-SE" dirty="0"/>
              <a:t>Lycksele önskar en helg – kollar och återkopplar till Mattias</a:t>
            </a:r>
          </a:p>
          <a:p>
            <a:r>
              <a:rPr lang="sv-SE" dirty="0"/>
              <a:t>Tärna lagt in 13-14 april, blir vår sista tävling och AC-cups avslutningen</a:t>
            </a:r>
          </a:p>
          <a:p>
            <a:r>
              <a:rPr lang="sv-SE" dirty="0"/>
              <a:t>Täfteå och Vilhelmina saknas </a:t>
            </a:r>
          </a:p>
          <a:p>
            <a:r>
              <a:rPr lang="sv-SE" dirty="0"/>
              <a:t>Önskemål om tävling i mars av någon klubb, blir en månad utan tävlingar för de som inte är på Folksam eller </a:t>
            </a:r>
            <a:r>
              <a:rPr lang="sv-SE" dirty="0" err="1"/>
              <a:t>Ski</a:t>
            </a:r>
            <a:r>
              <a:rPr lang="sv-SE" dirty="0"/>
              <a:t> Team</a:t>
            </a:r>
          </a:p>
          <a:p>
            <a:r>
              <a:rPr lang="sv-SE" dirty="0"/>
              <a:t>Folksam Cup är 2-4 mars</a:t>
            </a:r>
          </a:p>
          <a:p>
            <a:r>
              <a:rPr lang="sv-SE" dirty="0" err="1"/>
              <a:t>Ski</a:t>
            </a:r>
            <a:r>
              <a:rPr lang="sv-SE" dirty="0"/>
              <a:t> Team är 8-10 mars</a:t>
            </a:r>
          </a:p>
        </p:txBody>
      </p:sp>
    </p:spTree>
    <p:extLst>
      <p:ext uri="{BB962C8B-B14F-4D97-AF65-F5344CB8AC3E}">
        <p14:creationId xmlns:p14="http://schemas.microsoft.com/office/powerpoint/2010/main" val="1410830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1759080-6A4B-6D5E-637D-F2F462964BC8}"/>
              </a:ext>
            </a:extLst>
          </p:cNvPr>
          <p:cNvSpPr>
            <a:spLocks noGrp="1"/>
          </p:cNvSpPr>
          <p:nvPr>
            <p:ph type="title"/>
          </p:nvPr>
        </p:nvSpPr>
        <p:spPr/>
        <p:txBody>
          <a:bodyPr/>
          <a:lstStyle/>
          <a:p>
            <a:r>
              <a:rPr lang="sv-SE" dirty="0"/>
              <a:t>DM 2024, var?</a:t>
            </a:r>
          </a:p>
        </p:txBody>
      </p:sp>
      <p:sp>
        <p:nvSpPr>
          <p:cNvPr id="3" name="Platshållare för innehåll 2">
            <a:extLst>
              <a:ext uri="{FF2B5EF4-FFF2-40B4-BE49-F238E27FC236}">
                <a16:creationId xmlns:a16="http://schemas.microsoft.com/office/drawing/2014/main" id="{5980A96D-05AD-7EA6-65BF-07296B0C2741}"/>
              </a:ext>
            </a:extLst>
          </p:cNvPr>
          <p:cNvSpPr>
            <a:spLocks noGrp="1"/>
          </p:cNvSpPr>
          <p:nvPr>
            <p:ph idx="1"/>
          </p:nvPr>
        </p:nvSpPr>
        <p:spPr/>
        <p:txBody>
          <a:bodyPr/>
          <a:lstStyle/>
          <a:p>
            <a:r>
              <a:rPr lang="sv-SE" dirty="0"/>
              <a:t>DM helg 13-14 januari eller 3-4 februari vilken helg passar oss?</a:t>
            </a:r>
          </a:p>
          <a:p>
            <a:endParaRPr lang="sv-SE" dirty="0"/>
          </a:p>
          <a:p>
            <a:r>
              <a:rPr lang="sv-SE" dirty="0"/>
              <a:t>Mötet föreslår 3-4 februari och vi hoppas Järvsjöby vill ta DM och kanske Vilhelmina eller Lycksele dagen efter.  </a:t>
            </a:r>
          </a:p>
          <a:p>
            <a:endParaRPr lang="sv-SE" dirty="0"/>
          </a:p>
        </p:txBody>
      </p:sp>
    </p:spTree>
    <p:extLst>
      <p:ext uri="{BB962C8B-B14F-4D97-AF65-F5344CB8AC3E}">
        <p14:creationId xmlns:p14="http://schemas.microsoft.com/office/powerpoint/2010/main" val="2874525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ECF910-9676-80B8-C56B-57D98388A887}"/>
              </a:ext>
            </a:extLst>
          </p:cNvPr>
          <p:cNvSpPr>
            <a:spLocks noGrp="1"/>
          </p:cNvSpPr>
          <p:nvPr>
            <p:ph type="title"/>
          </p:nvPr>
        </p:nvSpPr>
        <p:spPr/>
        <p:txBody>
          <a:bodyPr/>
          <a:lstStyle/>
          <a:p>
            <a:r>
              <a:rPr lang="sv-SE" dirty="0"/>
              <a:t>utbildning</a:t>
            </a:r>
          </a:p>
        </p:txBody>
      </p:sp>
      <p:sp>
        <p:nvSpPr>
          <p:cNvPr id="3" name="Platshållare för innehåll 2">
            <a:extLst>
              <a:ext uri="{FF2B5EF4-FFF2-40B4-BE49-F238E27FC236}">
                <a16:creationId xmlns:a16="http://schemas.microsoft.com/office/drawing/2014/main" id="{81F48889-BFE0-B5BF-18F9-12531F9DCBA2}"/>
              </a:ext>
            </a:extLst>
          </p:cNvPr>
          <p:cNvSpPr>
            <a:spLocks noGrp="1"/>
          </p:cNvSpPr>
          <p:nvPr>
            <p:ph idx="1"/>
          </p:nvPr>
        </p:nvSpPr>
        <p:spPr/>
        <p:txBody>
          <a:bodyPr/>
          <a:lstStyle/>
          <a:p>
            <a:r>
              <a:rPr lang="sv-SE" dirty="0"/>
              <a:t>Anders Strid informerar</a:t>
            </a:r>
          </a:p>
          <a:p>
            <a:endParaRPr lang="sv-SE" dirty="0"/>
          </a:p>
        </p:txBody>
      </p:sp>
    </p:spTree>
    <p:extLst>
      <p:ext uri="{BB962C8B-B14F-4D97-AF65-F5344CB8AC3E}">
        <p14:creationId xmlns:p14="http://schemas.microsoft.com/office/powerpoint/2010/main" val="2460997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Utbildning framåt"/>
          <p:cNvSpPr txBox="1">
            <a:spLocks noGrp="1"/>
          </p:cNvSpPr>
          <p:nvPr>
            <p:ph type="title"/>
          </p:nvPr>
        </p:nvSpPr>
        <p:spPr>
          <a:xfrm>
            <a:off x="879940" y="119439"/>
            <a:ext cx="10077620" cy="1143000"/>
          </a:xfrm>
          <a:prstGeom prst="rect">
            <a:avLst/>
          </a:prstGeom>
        </p:spPr>
        <p:txBody>
          <a:bodyPr/>
          <a:lstStyle/>
          <a:p>
            <a:r>
              <a:rPr lang="sv-SE" dirty="0"/>
              <a:t>Nationell utbildningshelg</a:t>
            </a:r>
            <a:endParaRPr dirty="0"/>
          </a:p>
        </p:txBody>
      </p:sp>
      <p:sp>
        <p:nvSpPr>
          <p:cNvPr id="178" name="Nationell Utbildningshelg i Luleå 29 september - 1 oktober…"/>
          <p:cNvSpPr txBox="1">
            <a:spLocks noGrp="1"/>
          </p:cNvSpPr>
          <p:nvPr>
            <p:ph type="body" sz="quarter" idx="10"/>
          </p:nvPr>
        </p:nvSpPr>
        <p:spPr>
          <a:xfrm>
            <a:off x="1124268" y="1430934"/>
            <a:ext cx="12149772" cy="2743054"/>
          </a:xfrm>
          <a:prstGeom prst="rect">
            <a:avLst/>
          </a:prstGeom>
        </p:spPr>
        <p:txBody>
          <a:bodyPr>
            <a:noAutofit/>
          </a:bodyPr>
          <a:lstStyle/>
          <a:p>
            <a:r>
              <a:rPr dirty="0" err="1"/>
              <a:t>Utbildningshelg</a:t>
            </a:r>
            <a:r>
              <a:rPr dirty="0"/>
              <a:t> i Luleå 29 </a:t>
            </a:r>
            <a:r>
              <a:rPr dirty="0" err="1"/>
              <a:t>september</a:t>
            </a:r>
            <a:r>
              <a:rPr dirty="0"/>
              <a:t> - 1 </a:t>
            </a:r>
            <a:r>
              <a:rPr dirty="0" err="1"/>
              <a:t>oktober</a:t>
            </a:r>
            <a:endParaRPr lang="sv-SE" dirty="0"/>
          </a:p>
          <a:p>
            <a:pPr lvl="1"/>
            <a:r>
              <a:rPr lang="sv-SE" sz="2800" dirty="0"/>
              <a:t>Utbildning för ledare och tränare</a:t>
            </a:r>
          </a:p>
          <a:p>
            <a:pPr lvl="1"/>
            <a:r>
              <a:rPr lang="sv-SE" sz="2800" dirty="0"/>
              <a:t>Samverkan med andra föreningar</a:t>
            </a:r>
          </a:p>
          <a:p>
            <a:r>
              <a:rPr dirty="0" err="1"/>
              <a:t>Smörgåsbord</a:t>
            </a:r>
            <a:r>
              <a:rPr dirty="0"/>
              <a:t> av </a:t>
            </a:r>
            <a:r>
              <a:rPr dirty="0" err="1"/>
              <a:t>utbildningar</a:t>
            </a:r>
            <a:r>
              <a:rPr lang="sv-SE" dirty="0"/>
              <a:t>, </a:t>
            </a:r>
            <a:r>
              <a:rPr lang="sv-SE" dirty="0" err="1"/>
              <a:t>t.ex</a:t>
            </a:r>
            <a:r>
              <a:rPr lang="sv-SE" dirty="0"/>
              <a:t>:</a:t>
            </a:r>
          </a:p>
          <a:p>
            <a:pPr lvl="1"/>
            <a:r>
              <a:rPr lang="sv-SE" sz="2800" dirty="0"/>
              <a:t>Tränarutbildningar på flera nivåer</a:t>
            </a:r>
          </a:p>
          <a:p>
            <a:pPr lvl="1"/>
            <a:r>
              <a:rPr lang="sv-SE" sz="2800" dirty="0"/>
              <a:t>Funktionärs- och arrangörsutbildningar </a:t>
            </a:r>
          </a:p>
          <a:p>
            <a:pPr lvl="1"/>
            <a:r>
              <a:rPr lang="sv-SE" sz="2800" dirty="0"/>
              <a:t>Anläggningsutbildning</a:t>
            </a:r>
            <a:endParaRPr sz="2800" dirty="0"/>
          </a:p>
          <a:p>
            <a:endParaRPr lang="sv-SE" dirty="0"/>
          </a:p>
          <a:p>
            <a:r>
              <a:rPr lang="sv-SE" dirty="0"/>
              <a:t>Läs mer:</a:t>
            </a:r>
            <a:endParaRPr dirty="0"/>
          </a:p>
          <a:p>
            <a:pPr lvl="1">
              <a:defRPr>
                <a:solidFill>
                  <a:schemeClr val="accent1"/>
                </a:solidFill>
              </a:defRPr>
            </a:pPr>
            <a:r>
              <a:rPr u="sng" dirty="0">
                <a:hlinkClick r:id="rId3"/>
              </a:rPr>
              <a:t>https://www.skidor.com/idrotter/langdakning/utbildning/utbildningshelgen</a:t>
            </a:r>
          </a:p>
        </p:txBody>
      </p:sp>
      <p:pic>
        <p:nvPicPr>
          <p:cNvPr id="180" name="Skärmavbild 2023-04-16 kl. 11.08.21.png" descr="Skärmavbild 2023-04-16 kl. 11.08.21.png"/>
          <p:cNvPicPr>
            <a:picLocks noChangeAspect="1"/>
          </p:cNvPicPr>
          <p:nvPr/>
        </p:nvPicPr>
        <p:blipFill>
          <a:blip r:embed="rId4"/>
          <a:stretch>
            <a:fillRect/>
          </a:stretch>
        </p:blipFill>
        <p:spPr>
          <a:xfrm>
            <a:off x="9151511" y="1917759"/>
            <a:ext cx="2796649" cy="3689498"/>
          </a:xfrm>
          <a:prstGeom prst="rect">
            <a:avLst/>
          </a:prstGeom>
          <a:ln w="12700">
            <a:miter lim="400000"/>
          </a:ln>
        </p:spPr>
      </p:pic>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D9F6ADE-83A5-1279-D506-540D2D5959EE}"/>
              </a:ext>
            </a:extLst>
          </p:cNvPr>
          <p:cNvSpPr>
            <a:spLocks noGrp="1"/>
          </p:cNvSpPr>
          <p:nvPr>
            <p:ph type="title"/>
          </p:nvPr>
        </p:nvSpPr>
        <p:spPr>
          <a:xfrm>
            <a:off x="1169500" y="550866"/>
            <a:ext cx="7639538" cy="1143000"/>
          </a:xfrm>
        </p:spPr>
        <p:txBody>
          <a:bodyPr>
            <a:normAutofit fontScale="90000"/>
          </a:bodyPr>
          <a:lstStyle/>
          <a:p>
            <a:r>
              <a:rPr lang="sv-SE" dirty="0"/>
              <a:t>Utbildning i distriktet</a:t>
            </a:r>
          </a:p>
        </p:txBody>
      </p:sp>
      <p:sp>
        <p:nvSpPr>
          <p:cNvPr id="3" name="Platshållare för text 2">
            <a:extLst>
              <a:ext uri="{FF2B5EF4-FFF2-40B4-BE49-F238E27FC236}">
                <a16:creationId xmlns:a16="http://schemas.microsoft.com/office/drawing/2014/main" id="{8408F164-8EC1-93C0-E698-904B11245F61}"/>
              </a:ext>
            </a:extLst>
          </p:cNvPr>
          <p:cNvSpPr>
            <a:spLocks noGrp="1"/>
          </p:cNvSpPr>
          <p:nvPr>
            <p:ph type="body" sz="quarter" idx="10"/>
          </p:nvPr>
        </p:nvSpPr>
        <p:spPr>
          <a:xfrm>
            <a:off x="929332" y="1765166"/>
            <a:ext cx="7639050" cy="4239394"/>
          </a:xfrm>
        </p:spPr>
        <p:txBody>
          <a:bodyPr/>
          <a:lstStyle/>
          <a:p>
            <a:r>
              <a:rPr lang="sv-SE" dirty="0"/>
              <a:t>Önskemål kring utbildning i föreningarna?</a:t>
            </a:r>
          </a:p>
          <a:p>
            <a:r>
              <a:rPr lang="sv-SE" dirty="0"/>
              <a:t>Önskemål kring tidpunkt och ort?</a:t>
            </a:r>
          </a:p>
          <a:p>
            <a:pPr lvl="1"/>
            <a:r>
              <a:rPr lang="sv-SE" dirty="0"/>
              <a:t>Inkomna förslag:</a:t>
            </a:r>
          </a:p>
          <a:p>
            <a:pPr lvl="2"/>
            <a:r>
              <a:rPr lang="sv-SE" dirty="0"/>
              <a:t> </a:t>
            </a:r>
            <a:r>
              <a:rPr lang="sv-SE" sz="2200" dirty="0"/>
              <a:t>Tränarutbildning </a:t>
            </a:r>
            <a:r>
              <a:rPr lang="sv-SE" sz="2200" dirty="0" err="1"/>
              <a:t>Skidleka</a:t>
            </a:r>
            <a:r>
              <a:rPr lang="sv-SE" sz="2200" dirty="0"/>
              <a:t> (upp till 9 år) Umeå</a:t>
            </a:r>
          </a:p>
          <a:p>
            <a:pPr lvl="2"/>
            <a:r>
              <a:rPr lang="sv-SE" sz="2200" dirty="0"/>
              <a:t>Tränarutbildning </a:t>
            </a:r>
            <a:r>
              <a:rPr lang="sv-SE" sz="2200" dirty="0" err="1"/>
              <a:t>Skidleka</a:t>
            </a:r>
            <a:r>
              <a:rPr lang="sv-SE" sz="2200" dirty="0"/>
              <a:t> (upp till 9 år) Storuman</a:t>
            </a:r>
          </a:p>
          <a:p>
            <a:pPr lvl="2"/>
            <a:r>
              <a:rPr lang="sv-SE" sz="2200" dirty="0"/>
              <a:t>Tränarutbildning Skidlära (9-12 år)  Lycksele</a:t>
            </a:r>
          </a:p>
          <a:p>
            <a:r>
              <a:rPr lang="sv-SE" dirty="0"/>
              <a:t>Tränarutbildning Skidträna (13-16 år) genomförs i Luleå/Gällivare. </a:t>
            </a:r>
          </a:p>
        </p:txBody>
      </p:sp>
      <p:pic>
        <p:nvPicPr>
          <p:cNvPr id="7" name="Bild" descr="Bild">
            <a:extLst>
              <a:ext uri="{FF2B5EF4-FFF2-40B4-BE49-F238E27FC236}">
                <a16:creationId xmlns:a16="http://schemas.microsoft.com/office/drawing/2014/main" id="{7AC362C7-B8E5-B6AE-748A-833B880961AC}"/>
              </a:ext>
            </a:extLst>
          </p:cNvPr>
          <p:cNvPicPr>
            <a:picLocks noChangeAspect="1"/>
          </p:cNvPicPr>
          <p:nvPr/>
        </p:nvPicPr>
        <p:blipFill>
          <a:blip r:embed="rId3"/>
          <a:stretch>
            <a:fillRect/>
          </a:stretch>
        </p:blipFill>
        <p:spPr>
          <a:xfrm>
            <a:off x="8568382" y="1520382"/>
            <a:ext cx="3364891" cy="3059139"/>
          </a:xfrm>
          <a:prstGeom prst="rect">
            <a:avLst/>
          </a:prstGeom>
          <a:ln w="12700">
            <a:miter lim="400000"/>
          </a:ln>
        </p:spPr>
      </p:pic>
    </p:spTree>
    <p:custDataLst>
      <p:tags r:id="rId1"/>
    </p:custDataLst>
    <p:extLst>
      <p:ext uri="{BB962C8B-B14F-4D97-AF65-F5344CB8AC3E}">
        <p14:creationId xmlns:p14="http://schemas.microsoft.com/office/powerpoint/2010/main" val="1207447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E759C4B-600F-035A-EA81-0406B3E89239}"/>
              </a:ext>
            </a:extLst>
          </p:cNvPr>
          <p:cNvSpPr>
            <a:spLocks noGrp="1"/>
          </p:cNvSpPr>
          <p:nvPr>
            <p:ph type="title"/>
          </p:nvPr>
        </p:nvSpPr>
        <p:spPr>
          <a:xfrm>
            <a:off x="1169500" y="550866"/>
            <a:ext cx="7639538" cy="1143000"/>
          </a:xfrm>
        </p:spPr>
        <p:txBody>
          <a:bodyPr/>
          <a:lstStyle/>
          <a:p>
            <a:r>
              <a:rPr lang="sv-SE" dirty="0"/>
              <a:t>Kontaktuppgifter</a:t>
            </a:r>
          </a:p>
        </p:txBody>
      </p:sp>
      <p:sp>
        <p:nvSpPr>
          <p:cNvPr id="3" name="Platshållare för text 2">
            <a:extLst>
              <a:ext uri="{FF2B5EF4-FFF2-40B4-BE49-F238E27FC236}">
                <a16:creationId xmlns:a16="http://schemas.microsoft.com/office/drawing/2014/main" id="{28D8A10F-7CE9-CE61-2157-21AC492924FF}"/>
              </a:ext>
            </a:extLst>
          </p:cNvPr>
          <p:cNvSpPr>
            <a:spLocks noGrp="1"/>
          </p:cNvSpPr>
          <p:nvPr>
            <p:ph type="body" sz="quarter" idx="10"/>
          </p:nvPr>
        </p:nvSpPr>
        <p:spPr>
          <a:xfrm>
            <a:off x="1337140" y="1862594"/>
            <a:ext cx="10351940" cy="4444540"/>
          </a:xfrm>
        </p:spPr>
        <p:txBody>
          <a:bodyPr/>
          <a:lstStyle/>
          <a:p>
            <a:r>
              <a:rPr lang="sv-SE" dirty="0">
                <a:ea typeface="Canela Text Bold"/>
                <a:cs typeface="Canela Text Bold"/>
                <a:sym typeface="Canela Text Bold"/>
              </a:rPr>
              <a:t>Utbildningsansvarig, Västerbottens Skidförbund</a:t>
            </a:r>
          </a:p>
          <a:p>
            <a:pPr lvl="1"/>
            <a:r>
              <a:rPr lang="sv-SE" dirty="0"/>
              <a:t>Amanda Mattsson</a:t>
            </a:r>
          </a:p>
          <a:p>
            <a:pPr lvl="1"/>
            <a:r>
              <a:rPr lang="sv-SE" dirty="0"/>
              <a:t>Mobiltelefon: 076-788 00 77</a:t>
            </a:r>
          </a:p>
          <a:p>
            <a:pPr lvl="1"/>
            <a:r>
              <a:rPr lang="sv-SE" dirty="0">
                <a:solidFill>
                  <a:schemeClr val="accent1"/>
                </a:solidFill>
                <a:hlinkClick r:id="rId3"/>
              </a:rPr>
              <a:t>E-post: amattssn@gmail.com</a:t>
            </a:r>
            <a:br>
              <a:rPr lang="sv-SE" dirty="0"/>
            </a:br>
            <a:endParaRPr lang="sv-SE" dirty="0"/>
          </a:p>
          <a:p>
            <a:r>
              <a:rPr lang="sv-SE" dirty="0"/>
              <a:t>Längdkonsulent Svenska Skidförbundet:</a:t>
            </a:r>
          </a:p>
          <a:p>
            <a:pPr lvl="1"/>
            <a:r>
              <a:rPr lang="sv-SE" dirty="0"/>
              <a:t>Anders Strid</a:t>
            </a:r>
          </a:p>
          <a:p>
            <a:pPr lvl="1"/>
            <a:r>
              <a:rPr lang="sv-SE" dirty="0"/>
              <a:t>Mobiltelefon</a:t>
            </a:r>
            <a:r>
              <a:rPr lang="sv-SE"/>
              <a:t>: 070-271 44 39</a:t>
            </a:r>
            <a:endParaRPr lang="sv-SE" dirty="0"/>
          </a:p>
          <a:p>
            <a:pPr lvl="1"/>
            <a:r>
              <a:rPr lang="sv-SE" u="sng" dirty="0"/>
              <a:t>E-post: anders.strid@skidor.com</a:t>
            </a:r>
          </a:p>
        </p:txBody>
      </p:sp>
    </p:spTree>
    <p:custDataLst>
      <p:tags r:id="rId1"/>
    </p:custDataLst>
    <p:extLst>
      <p:ext uri="{BB962C8B-B14F-4D97-AF65-F5344CB8AC3E}">
        <p14:creationId xmlns:p14="http://schemas.microsoft.com/office/powerpoint/2010/main" val="16086616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45C32C-DB67-DF50-F305-440246B95D0E}"/>
              </a:ext>
            </a:extLst>
          </p:cNvPr>
          <p:cNvSpPr>
            <a:spLocks noGrp="1"/>
          </p:cNvSpPr>
          <p:nvPr>
            <p:ph type="title"/>
          </p:nvPr>
        </p:nvSpPr>
        <p:spPr>
          <a:xfrm>
            <a:off x="2099418" y="2447776"/>
            <a:ext cx="8416182" cy="1143000"/>
          </a:xfrm>
        </p:spPr>
        <p:txBody>
          <a:bodyPr>
            <a:normAutofit fontScale="90000"/>
          </a:bodyPr>
          <a:lstStyle/>
          <a:p>
            <a:r>
              <a:rPr lang="sv-SE" dirty="0"/>
              <a:t>Tack för ert engagemang! </a:t>
            </a:r>
            <a:r>
              <a:rPr lang="sv-SE" dirty="0">
                <a:sym typeface="Wingdings" panose="05000000000000000000" pitchFamily="2" charset="2"/>
              </a:rPr>
              <a:t></a:t>
            </a:r>
            <a:endParaRPr lang="sv-SE" dirty="0"/>
          </a:p>
        </p:txBody>
      </p:sp>
    </p:spTree>
    <p:custDataLst>
      <p:tags r:id="rId1"/>
    </p:custDataLst>
    <p:extLst>
      <p:ext uri="{BB962C8B-B14F-4D97-AF65-F5344CB8AC3E}">
        <p14:creationId xmlns:p14="http://schemas.microsoft.com/office/powerpoint/2010/main" val="1496544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235857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189ABF-24FE-9005-BE6A-6F1F49A14038}"/>
              </a:ext>
            </a:extLst>
          </p:cNvPr>
          <p:cNvSpPr>
            <a:spLocks noGrp="1"/>
          </p:cNvSpPr>
          <p:nvPr>
            <p:ph type="title"/>
          </p:nvPr>
        </p:nvSpPr>
        <p:spPr/>
        <p:txBody>
          <a:bodyPr/>
          <a:lstStyle/>
          <a:p>
            <a:r>
              <a:rPr lang="sv-SE" dirty="0"/>
              <a:t>Tack </a:t>
            </a:r>
            <a:r>
              <a:rPr lang="sv-SE"/>
              <a:t>för ikväll</a:t>
            </a:r>
            <a:endParaRPr lang="sv-SE" dirty="0"/>
          </a:p>
        </p:txBody>
      </p:sp>
      <p:sp>
        <p:nvSpPr>
          <p:cNvPr id="3" name="Platshållare för innehåll 2">
            <a:extLst>
              <a:ext uri="{FF2B5EF4-FFF2-40B4-BE49-F238E27FC236}">
                <a16:creationId xmlns:a16="http://schemas.microsoft.com/office/drawing/2014/main" id="{ED02AB10-4C4A-72E0-2DC7-1D2AC1EF3CCA}"/>
              </a:ext>
            </a:extLst>
          </p:cNvPr>
          <p:cNvSpPr>
            <a:spLocks noGrp="1"/>
          </p:cNvSpPr>
          <p:nvPr>
            <p:ph idx="1"/>
          </p:nvPr>
        </p:nvSpPr>
        <p:spPr/>
        <p:txBody>
          <a:bodyPr/>
          <a:lstStyle/>
          <a:p>
            <a:r>
              <a:rPr lang="sv-SE" dirty="0"/>
              <a:t>Vi ses på stora Tinget 16 september i Lycksele</a:t>
            </a:r>
          </a:p>
          <a:p>
            <a:r>
              <a:rPr lang="sv-SE" dirty="0"/>
              <a:t>Vi har möte och våra ungdomar får träna </a:t>
            </a:r>
            <a:r>
              <a:rPr lang="sv-SE" dirty="0">
                <a:sym typeface="Wingdings" panose="05000000000000000000" pitchFamily="2" charset="2"/>
              </a:rPr>
              <a:t></a:t>
            </a:r>
            <a:endParaRPr lang="sv-SE" dirty="0"/>
          </a:p>
        </p:txBody>
      </p:sp>
    </p:spTree>
    <p:extLst>
      <p:ext uri="{BB962C8B-B14F-4D97-AF65-F5344CB8AC3E}">
        <p14:creationId xmlns:p14="http://schemas.microsoft.com/office/powerpoint/2010/main" val="17502465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LimelightVTI">
  <a:themeElements>
    <a:clrScheme name="AnalogousFromLightSeedLeftStep">
      <a:dk1>
        <a:srgbClr val="000000"/>
      </a:dk1>
      <a:lt1>
        <a:srgbClr val="FFFFFF"/>
      </a:lt1>
      <a:dk2>
        <a:srgbClr val="213B33"/>
      </a:dk2>
      <a:lt2>
        <a:srgbClr val="E8E3E2"/>
      </a:lt2>
      <a:accent1>
        <a:srgbClr val="4EAFBA"/>
      </a:accent1>
      <a:accent2>
        <a:srgbClr val="4DB392"/>
      </a:accent2>
      <a:accent3>
        <a:srgbClr val="4FB369"/>
      </a:accent3>
      <a:accent4>
        <a:srgbClr val="5DB54E"/>
      </a:accent4>
      <a:accent5>
        <a:srgbClr val="89AA5D"/>
      </a:accent5>
      <a:accent6>
        <a:srgbClr val="A3A546"/>
      </a:accent6>
      <a:hlink>
        <a:srgbClr val="AE7069"/>
      </a:hlink>
      <a:folHlink>
        <a:srgbClr val="7F7F7F"/>
      </a:folHlink>
    </a:clrScheme>
    <a:fontScheme name="Trade Gothic">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melightVTI" id="{7936DCFD-B587-41FD-9126-64F2709ED40B}" vid="{74F41540-78F1-4C56-9EAA-6FA6E9F1D776}"/>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1110</Words>
  <Application>Microsoft Macintosh PowerPoint</Application>
  <PresentationFormat>Bredbild</PresentationFormat>
  <Paragraphs>325</Paragraphs>
  <Slides>23</Slides>
  <Notes>2</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23</vt:i4>
      </vt:variant>
    </vt:vector>
  </HeadingPairs>
  <TitlesOfParts>
    <vt:vector size="32" baseType="lpstr">
      <vt:lpstr>Arial</vt:lpstr>
      <vt:lpstr>Avenir Next Demi Bold</vt:lpstr>
      <vt:lpstr>Calibri</vt:lpstr>
      <vt:lpstr>Canela Text Bold</vt:lpstr>
      <vt:lpstr>Times New Roman</vt:lpstr>
      <vt:lpstr>Trade Gothic Next Cond</vt:lpstr>
      <vt:lpstr>Trade Gothic Next Light</vt:lpstr>
      <vt:lpstr>Wingdings</vt:lpstr>
      <vt:lpstr>LimelightVTI</vt:lpstr>
      <vt:lpstr>Skidting Light</vt:lpstr>
      <vt:lpstr>Året som gått</vt:lpstr>
      <vt:lpstr>På arrangörsträffen pratade vi om detta:</vt:lpstr>
      <vt:lpstr>NU VILL VI HA HJÄLP ATT FYLLA DESSA PLATSER! </vt:lpstr>
      <vt:lpstr>Läger hösten</vt:lpstr>
      <vt:lpstr>PowerPoint-presentation</vt:lpstr>
      <vt:lpstr>Tävlingsöversyn tävlingar Västerbotten 2022/2023  </vt:lpstr>
      <vt:lpstr>PowerPoint-presentation</vt:lpstr>
      <vt:lpstr>Vad vill ungdomar ha? </vt:lpstr>
      <vt:lpstr>Vi har inga stafetter!!!! </vt:lpstr>
      <vt:lpstr>Tävlingskalender 2023-2024</vt:lpstr>
      <vt:lpstr>Tävlingskaledern 2023-2024 början av maj</vt:lpstr>
      <vt:lpstr>Tävlingskaledern 2023-2024</vt:lpstr>
      <vt:lpstr>Nu måste vi hjälpas åt med att fixa alla krockar</vt:lpstr>
      <vt:lpstr>DM 2024, var?</vt:lpstr>
      <vt:lpstr>utbildning</vt:lpstr>
      <vt:lpstr>PowerPoint-presentation</vt:lpstr>
      <vt:lpstr>Nationell utbildningshelg</vt:lpstr>
      <vt:lpstr>Utbildning i distriktet</vt:lpstr>
      <vt:lpstr>Kontaktuppgifter</vt:lpstr>
      <vt:lpstr>Tack för ert engagemang! </vt:lpstr>
      <vt:lpstr>PowerPoint-presentation</vt:lpstr>
      <vt:lpstr>Tack för ikväll</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Skidting Light</dc:title>
  <dc:creator>Veronica Lundquist</dc:creator>
  <cp:lastModifiedBy>Microsoft Office-användare</cp:lastModifiedBy>
  <cp:revision>1</cp:revision>
  <dcterms:created xsi:type="dcterms:W3CDTF">2023-05-23T18:24:50Z</dcterms:created>
  <dcterms:modified xsi:type="dcterms:W3CDTF">2023-06-04T17:07:36Z</dcterms:modified>
</cp:coreProperties>
</file>