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tif" ContentType="image/t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sldIdLst>
    <p:sldId id="256" r:id="rId2"/>
    <p:sldId id="257" r:id="rId3"/>
    <p:sldId id="297" r:id="rId4"/>
    <p:sldId id="296" r:id="rId5"/>
    <p:sldId id="298" r:id="rId6"/>
    <p:sldId id="299" r:id="rId7"/>
    <p:sldId id="258" r:id="rId8"/>
    <p:sldId id="300" r:id="rId9"/>
    <p:sldId id="259" r:id="rId10"/>
    <p:sldId id="269" r:id="rId11"/>
    <p:sldId id="270" r:id="rId12"/>
    <p:sldId id="282" r:id="rId13"/>
    <p:sldId id="283" r:id="rId14"/>
    <p:sldId id="284" r:id="rId15"/>
    <p:sldId id="285" r:id="rId16"/>
    <p:sldId id="286" r:id="rId17"/>
    <p:sldId id="287" r:id="rId18"/>
    <p:sldId id="288" r:id="rId19"/>
    <p:sldId id="289" r:id="rId20"/>
    <p:sldId id="290" r:id="rId21"/>
    <p:sldId id="291" r:id="rId22"/>
    <p:sldId id="292" r:id="rId23"/>
    <p:sldId id="293" r:id="rId24"/>
    <p:sldId id="294" r:id="rId25"/>
    <p:sldId id="295" r:id="rId26"/>
    <p:sldId id="271" r:id="rId27"/>
    <p:sldId id="272" r:id="rId28"/>
    <p:sldId id="273" r:id="rId29"/>
    <p:sldId id="274" r:id="rId30"/>
    <p:sldId id="275" r:id="rId31"/>
    <p:sldId id="276" r:id="rId32"/>
    <p:sldId id="277" r:id="rId33"/>
    <p:sldId id="278" r:id="rId34"/>
    <p:sldId id="279" r:id="rId35"/>
    <p:sldId id="280" r:id="rId36"/>
    <p:sldId id="281" r:id="rId37"/>
    <p:sldId id="268" r:id="rId38"/>
    <p:sldId id="260" r:id="rId39"/>
    <p:sldId id="261" r:id="rId40"/>
    <p:sldId id="262" r:id="rId41"/>
    <p:sldId id="263" r:id="rId42"/>
    <p:sldId id="264" r:id="rId43"/>
    <p:sldId id="265" r:id="rId44"/>
    <p:sldId id="266" r:id="rId45"/>
    <p:sldId id="267" r:id="rId46"/>
    <p:sldId id="310" r:id="rId47"/>
    <p:sldId id="308" r:id="rId48"/>
    <p:sldId id="309" r:id="rId49"/>
    <p:sldId id="302" r:id="rId50"/>
    <p:sldId id="303" r:id="rId51"/>
    <p:sldId id="304" r:id="rId52"/>
    <p:sldId id="305" r:id="rId53"/>
    <p:sldId id="301" r:id="rId54"/>
    <p:sldId id="306" r:id="rId55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6DDAB94-36BC-46A8-8780-014F79D70395}" v="31" dt="2022-10-20T19:24:41.4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0" autoAdjust="0"/>
    <p:restoredTop sz="94660"/>
  </p:normalViewPr>
  <p:slideViewPr>
    <p:cSldViewPr snapToGrid="0">
      <p:cViewPr varScale="1">
        <p:scale>
          <a:sx n="97" d="100"/>
          <a:sy n="97" d="100"/>
        </p:scale>
        <p:origin x="64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microsoft.com/office/2015/10/relationships/revisionInfo" Target="revisionInfo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_rels/data5.xml.rels><?xml version="1.0" encoding="UTF-8" standalone="yes"?>
<Relationships xmlns="http://schemas.openxmlformats.org/package/2006/relationships"><Relationship Id="rId2" Type="http://schemas.openxmlformats.org/officeDocument/2006/relationships/hyperlink" Target="mailto:amattssn@gmail.com" TargetMode="External"/><Relationship Id="rId1" Type="http://schemas.openxmlformats.org/officeDocument/2006/relationships/hyperlink" Target="mailto:anders.strid@skidor.com" TargetMode="External"/></Relationships>
</file>

<file path=ppt/diagrams/_rels/drawing5.xml.rels><?xml version="1.0" encoding="UTF-8" standalone="yes"?>
<Relationships xmlns="http://schemas.openxmlformats.org/package/2006/relationships"><Relationship Id="rId2" Type="http://schemas.openxmlformats.org/officeDocument/2006/relationships/hyperlink" Target="mailto:amattssn@gmail.com" TargetMode="External"/><Relationship Id="rId1" Type="http://schemas.openxmlformats.org/officeDocument/2006/relationships/hyperlink" Target="mailto:anders.strid@skidor.com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AE521D-582D-4D38-A086-48FE91257417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81F0FE60-7933-4A22-A158-FF07ECF30410}">
      <dgm:prSet/>
      <dgm:spPr/>
      <dgm:t>
        <a:bodyPr/>
        <a:lstStyle/>
        <a:p>
          <a:r>
            <a:rPr lang="en-US"/>
            <a:t>Veronica Lundquist sammankallande</a:t>
          </a:r>
        </a:p>
      </dgm:t>
    </dgm:pt>
    <dgm:pt modelId="{EEA83801-5EAC-4D00-AF45-D37D63F91258}" type="parTrans" cxnId="{E13D7002-B417-4D7B-8D50-6E560DEF923A}">
      <dgm:prSet/>
      <dgm:spPr/>
      <dgm:t>
        <a:bodyPr/>
        <a:lstStyle/>
        <a:p>
          <a:endParaRPr lang="en-US"/>
        </a:p>
      </dgm:t>
    </dgm:pt>
    <dgm:pt modelId="{D76E49CD-1FB7-413B-95BF-ADC60CEDAC16}" type="sibTrans" cxnId="{E13D7002-B417-4D7B-8D50-6E560DEF923A}">
      <dgm:prSet/>
      <dgm:spPr/>
      <dgm:t>
        <a:bodyPr/>
        <a:lstStyle/>
        <a:p>
          <a:endParaRPr lang="en-US"/>
        </a:p>
      </dgm:t>
    </dgm:pt>
    <dgm:pt modelId="{DFE0EAF4-A4EB-45A4-B647-4107BB4A112D}">
      <dgm:prSet/>
      <dgm:spPr/>
      <dgm:t>
        <a:bodyPr/>
        <a:lstStyle/>
        <a:p>
          <a:r>
            <a:rPr lang="en-US" dirty="0"/>
            <a:t>Ellen Holmgren - </a:t>
          </a:r>
          <a:r>
            <a:rPr lang="en-US" dirty="0" err="1"/>
            <a:t>Folksam</a:t>
          </a:r>
          <a:r>
            <a:rPr lang="en-US" dirty="0"/>
            <a:t> cup, </a:t>
          </a:r>
          <a:r>
            <a:rPr lang="en-US" dirty="0" err="1"/>
            <a:t>läger</a:t>
          </a:r>
          <a:r>
            <a:rPr lang="en-US" dirty="0"/>
            <a:t> </a:t>
          </a:r>
          <a:r>
            <a:rPr lang="en-US" dirty="0" err="1"/>
            <a:t>och</a:t>
          </a:r>
          <a:r>
            <a:rPr lang="en-US" dirty="0"/>
            <a:t> </a:t>
          </a:r>
          <a:r>
            <a:rPr lang="en-US" dirty="0" err="1"/>
            <a:t>unga</a:t>
          </a:r>
          <a:r>
            <a:rPr lang="en-US" dirty="0"/>
            <a:t> </a:t>
          </a:r>
          <a:r>
            <a:rPr lang="en-US" dirty="0" err="1"/>
            <a:t>ledare</a:t>
          </a:r>
          <a:endParaRPr lang="en-US" dirty="0"/>
        </a:p>
      </dgm:t>
    </dgm:pt>
    <dgm:pt modelId="{06F88AD8-5D38-4672-BA47-797965F9DC80}" type="parTrans" cxnId="{E91EB8EC-845A-4037-84D9-DB325CAD4CF3}">
      <dgm:prSet/>
      <dgm:spPr/>
      <dgm:t>
        <a:bodyPr/>
        <a:lstStyle/>
        <a:p>
          <a:endParaRPr lang="en-US"/>
        </a:p>
      </dgm:t>
    </dgm:pt>
    <dgm:pt modelId="{9217A222-332A-452A-85F6-2FE7134B0BD8}" type="sibTrans" cxnId="{E91EB8EC-845A-4037-84D9-DB325CAD4CF3}">
      <dgm:prSet/>
      <dgm:spPr/>
      <dgm:t>
        <a:bodyPr/>
        <a:lstStyle/>
        <a:p>
          <a:endParaRPr lang="en-US"/>
        </a:p>
      </dgm:t>
    </dgm:pt>
    <dgm:pt modelId="{D987DF60-F6CB-4AF6-A620-2309E5A0BC4B}">
      <dgm:prSet/>
      <dgm:spPr/>
      <dgm:t>
        <a:bodyPr/>
        <a:lstStyle/>
        <a:p>
          <a:r>
            <a:rPr lang="en-US" dirty="0" err="1"/>
            <a:t>Ellinor</a:t>
          </a:r>
          <a:r>
            <a:rPr lang="en-US" dirty="0"/>
            <a:t> Jakobsson –</a:t>
          </a:r>
          <a:r>
            <a:rPr lang="en-US" dirty="0" err="1"/>
            <a:t>ungdoms</a:t>
          </a:r>
          <a:r>
            <a:rPr lang="en-US" dirty="0"/>
            <a:t> </a:t>
          </a:r>
          <a:r>
            <a:rPr lang="en-US" dirty="0" err="1"/>
            <a:t>cupen</a:t>
          </a:r>
          <a:r>
            <a:rPr lang="en-US" dirty="0"/>
            <a:t>, </a:t>
          </a:r>
          <a:r>
            <a:rPr lang="en-US" dirty="0" err="1"/>
            <a:t>läger</a:t>
          </a:r>
          <a:r>
            <a:rPr lang="en-US" dirty="0"/>
            <a:t>, </a:t>
          </a:r>
          <a:r>
            <a:rPr lang="en-US" dirty="0" err="1"/>
            <a:t>unga</a:t>
          </a:r>
          <a:r>
            <a:rPr lang="en-US" dirty="0"/>
            <a:t> </a:t>
          </a:r>
          <a:r>
            <a:rPr lang="en-US" dirty="0" err="1"/>
            <a:t>ledare</a:t>
          </a:r>
          <a:endParaRPr lang="en-US" dirty="0"/>
        </a:p>
      </dgm:t>
    </dgm:pt>
    <dgm:pt modelId="{B86159DB-B65B-4C32-9E8C-16E595DCE5FB}" type="parTrans" cxnId="{24D7177C-DB58-4B41-8E8F-A21B1938470B}">
      <dgm:prSet/>
      <dgm:spPr/>
      <dgm:t>
        <a:bodyPr/>
        <a:lstStyle/>
        <a:p>
          <a:endParaRPr lang="en-US"/>
        </a:p>
      </dgm:t>
    </dgm:pt>
    <dgm:pt modelId="{BE00A8F1-3EB8-4EB3-B007-DBAE2D3C5A77}" type="sibTrans" cxnId="{24D7177C-DB58-4B41-8E8F-A21B1938470B}">
      <dgm:prSet/>
      <dgm:spPr/>
      <dgm:t>
        <a:bodyPr/>
        <a:lstStyle/>
        <a:p>
          <a:endParaRPr lang="en-US"/>
        </a:p>
      </dgm:t>
    </dgm:pt>
    <dgm:pt modelId="{F3ED55C8-34F5-4038-A77B-7C702A02450F}">
      <dgm:prSet/>
      <dgm:spPr/>
      <dgm:t>
        <a:bodyPr/>
        <a:lstStyle/>
        <a:p>
          <a:r>
            <a:rPr lang="en-US"/>
            <a:t>Amanda Mattsson – utbildningsansvarig</a:t>
          </a:r>
        </a:p>
      </dgm:t>
    </dgm:pt>
    <dgm:pt modelId="{32B611FF-277F-44FE-9F4B-C337CE965F92}" type="parTrans" cxnId="{FF6FD31A-1459-4F42-A350-154C00F3BBD0}">
      <dgm:prSet/>
      <dgm:spPr/>
      <dgm:t>
        <a:bodyPr/>
        <a:lstStyle/>
        <a:p>
          <a:endParaRPr lang="en-US"/>
        </a:p>
      </dgm:t>
    </dgm:pt>
    <dgm:pt modelId="{E6828662-753C-408E-9DAF-702A193C6D63}" type="sibTrans" cxnId="{FF6FD31A-1459-4F42-A350-154C00F3BBD0}">
      <dgm:prSet/>
      <dgm:spPr/>
      <dgm:t>
        <a:bodyPr/>
        <a:lstStyle/>
        <a:p>
          <a:endParaRPr lang="en-US"/>
        </a:p>
      </dgm:t>
    </dgm:pt>
    <dgm:pt modelId="{5C6EA8F4-1DD0-41D8-AB9F-78030592B293}">
      <dgm:prSet/>
      <dgm:spPr/>
      <dgm:t>
        <a:bodyPr/>
        <a:lstStyle/>
        <a:p>
          <a:r>
            <a:rPr lang="en-US"/>
            <a:t>Petter Ögren – juniorverksamhet</a:t>
          </a:r>
        </a:p>
      </dgm:t>
    </dgm:pt>
    <dgm:pt modelId="{EFD6F964-9804-4241-B3C3-04572AEFB8FD}" type="parTrans" cxnId="{D1739E2A-15ED-4C14-80D0-2FC997ADAC96}">
      <dgm:prSet/>
      <dgm:spPr/>
      <dgm:t>
        <a:bodyPr/>
        <a:lstStyle/>
        <a:p>
          <a:endParaRPr lang="en-US"/>
        </a:p>
      </dgm:t>
    </dgm:pt>
    <dgm:pt modelId="{A7EEFC8B-244C-4121-BC70-A30324B0ED85}" type="sibTrans" cxnId="{D1739E2A-15ED-4C14-80D0-2FC997ADAC96}">
      <dgm:prSet/>
      <dgm:spPr/>
      <dgm:t>
        <a:bodyPr/>
        <a:lstStyle/>
        <a:p>
          <a:endParaRPr lang="en-US"/>
        </a:p>
      </dgm:t>
    </dgm:pt>
    <dgm:pt modelId="{1A444C12-6161-4084-B862-CD314B113774}">
      <dgm:prSet/>
      <dgm:spPr/>
      <dgm:t>
        <a:bodyPr/>
        <a:lstStyle/>
        <a:p>
          <a:r>
            <a:rPr lang="en-US" dirty="0" err="1"/>
            <a:t>hemsida</a:t>
          </a:r>
          <a:r>
            <a:rPr lang="en-US" dirty="0"/>
            <a:t>/ </a:t>
          </a:r>
          <a:r>
            <a:rPr lang="en-US" dirty="0" err="1"/>
            <a:t>facebook</a:t>
          </a:r>
          <a:endParaRPr lang="en-US" dirty="0"/>
        </a:p>
      </dgm:t>
    </dgm:pt>
    <dgm:pt modelId="{2D38B20B-46E0-4DFB-81BD-37241D7D85AB}" type="parTrans" cxnId="{B599AED5-A013-41BF-BA8F-83F59D287FED}">
      <dgm:prSet/>
      <dgm:spPr/>
      <dgm:t>
        <a:bodyPr/>
        <a:lstStyle/>
        <a:p>
          <a:endParaRPr lang="en-US"/>
        </a:p>
      </dgm:t>
    </dgm:pt>
    <dgm:pt modelId="{2FBA89ED-8967-44C9-B3F3-CD8A9FFA8C74}" type="sibTrans" cxnId="{B599AED5-A013-41BF-BA8F-83F59D287FED}">
      <dgm:prSet/>
      <dgm:spPr/>
      <dgm:t>
        <a:bodyPr/>
        <a:lstStyle/>
        <a:p>
          <a:endParaRPr lang="en-US"/>
        </a:p>
      </dgm:t>
    </dgm:pt>
    <dgm:pt modelId="{1D76CAC4-FE0D-4430-885D-32E10DA3EC50}">
      <dgm:prSet/>
      <dgm:spPr/>
      <dgm:t>
        <a:bodyPr/>
        <a:lstStyle/>
        <a:p>
          <a:r>
            <a:rPr lang="en-US"/>
            <a:t>Mattias Grundström - tävlingskalendern, SFF/TA</a:t>
          </a:r>
        </a:p>
      </dgm:t>
    </dgm:pt>
    <dgm:pt modelId="{631B9E48-9B37-492D-8490-5DBEF47A8A03}" type="parTrans" cxnId="{273AAC6B-686B-468D-8756-7F7003A2B77D}">
      <dgm:prSet/>
      <dgm:spPr/>
      <dgm:t>
        <a:bodyPr/>
        <a:lstStyle/>
        <a:p>
          <a:endParaRPr lang="en-US"/>
        </a:p>
      </dgm:t>
    </dgm:pt>
    <dgm:pt modelId="{3A3247AF-6EF0-446B-8135-822EF053473D}" type="sibTrans" cxnId="{273AAC6B-686B-468D-8756-7F7003A2B77D}">
      <dgm:prSet/>
      <dgm:spPr/>
      <dgm:t>
        <a:bodyPr/>
        <a:lstStyle/>
        <a:p>
          <a:endParaRPr lang="en-US"/>
        </a:p>
      </dgm:t>
    </dgm:pt>
    <dgm:pt modelId="{FA166EFE-9EFD-4C2A-BD54-B11589D7C2D1}">
      <dgm:prSet/>
      <dgm:spPr/>
      <dgm:t>
        <a:bodyPr/>
        <a:lstStyle/>
        <a:p>
          <a:r>
            <a:rPr lang="sv-SE" b="0" dirty="0"/>
            <a:t>AC-cupen och DM</a:t>
          </a:r>
        </a:p>
        <a:p>
          <a:r>
            <a:rPr lang="sv-SE" b="0" dirty="0"/>
            <a:t>- </a:t>
          </a:r>
        </a:p>
        <a:p>
          <a:r>
            <a:rPr lang="sv-SE" b="0" dirty="0"/>
            <a:t>vakant</a:t>
          </a:r>
        </a:p>
      </dgm:t>
    </dgm:pt>
    <dgm:pt modelId="{3560C5E1-150F-4203-8694-F89DBC631B1B}" type="parTrans" cxnId="{ADDF76D2-A049-4B12-9DDE-D21063EFE1E1}">
      <dgm:prSet/>
      <dgm:spPr/>
      <dgm:t>
        <a:bodyPr/>
        <a:lstStyle/>
        <a:p>
          <a:endParaRPr lang="sv-SE"/>
        </a:p>
      </dgm:t>
    </dgm:pt>
    <dgm:pt modelId="{05837B3E-81CD-4C31-9E23-19A3465442A5}" type="sibTrans" cxnId="{ADDF76D2-A049-4B12-9DDE-D21063EFE1E1}">
      <dgm:prSet/>
      <dgm:spPr/>
      <dgm:t>
        <a:bodyPr/>
        <a:lstStyle/>
        <a:p>
          <a:endParaRPr lang="sv-SE"/>
        </a:p>
      </dgm:t>
    </dgm:pt>
    <dgm:pt modelId="{849F8694-66D3-4C03-A1D8-615A23A94CBD}">
      <dgm:prSet/>
      <dgm:spPr/>
      <dgm:t>
        <a:bodyPr/>
        <a:lstStyle/>
        <a:p>
          <a:r>
            <a:rPr lang="sv-SE" dirty="0"/>
            <a:t>Upp till 13</a:t>
          </a:r>
        </a:p>
        <a:p>
          <a:r>
            <a:rPr lang="sv-SE" dirty="0"/>
            <a:t>vakant</a:t>
          </a:r>
        </a:p>
      </dgm:t>
    </dgm:pt>
    <dgm:pt modelId="{8A9A5350-0C17-4679-9317-4B68EC556174}" type="parTrans" cxnId="{8D5ACAF8-1B63-403C-A99D-167B7F916C5B}">
      <dgm:prSet/>
      <dgm:spPr/>
      <dgm:t>
        <a:bodyPr/>
        <a:lstStyle/>
        <a:p>
          <a:endParaRPr lang="sv-SE"/>
        </a:p>
      </dgm:t>
    </dgm:pt>
    <dgm:pt modelId="{0F96E478-B2AF-4730-A823-2AC5B8410DA1}" type="sibTrans" cxnId="{8D5ACAF8-1B63-403C-A99D-167B7F916C5B}">
      <dgm:prSet/>
      <dgm:spPr/>
      <dgm:t>
        <a:bodyPr/>
        <a:lstStyle/>
        <a:p>
          <a:endParaRPr lang="sv-SE"/>
        </a:p>
      </dgm:t>
    </dgm:pt>
    <dgm:pt modelId="{80D20468-B02E-4E22-9A56-74FA0177F6D0}">
      <dgm:prSet/>
      <dgm:spPr/>
      <dgm:t>
        <a:bodyPr/>
        <a:lstStyle/>
        <a:p>
          <a:r>
            <a:rPr lang="sv-SE" dirty="0"/>
            <a:t>Aktiv åkare</a:t>
          </a:r>
        </a:p>
        <a:p>
          <a:r>
            <a:rPr lang="sv-SE" dirty="0"/>
            <a:t>vakant</a:t>
          </a:r>
        </a:p>
      </dgm:t>
    </dgm:pt>
    <dgm:pt modelId="{D4A98670-1BDF-4E40-BD6F-9310A2969272}" type="parTrans" cxnId="{9AB5808D-3E95-497D-AF89-EC32C08B80F5}">
      <dgm:prSet/>
      <dgm:spPr/>
      <dgm:t>
        <a:bodyPr/>
        <a:lstStyle/>
        <a:p>
          <a:endParaRPr lang="sv-SE"/>
        </a:p>
      </dgm:t>
    </dgm:pt>
    <dgm:pt modelId="{B5D81F54-74DB-4B7D-B26E-844CFAF98BA4}" type="sibTrans" cxnId="{9AB5808D-3E95-497D-AF89-EC32C08B80F5}">
      <dgm:prSet/>
      <dgm:spPr/>
      <dgm:t>
        <a:bodyPr/>
        <a:lstStyle/>
        <a:p>
          <a:endParaRPr lang="sv-SE"/>
        </a:p>
      </dgm:t>
    </dgm:pt>
    <dgm:pt modelId="{840DD59A-C7ED-4126-84B5-7A3E624ECB68}">
      <dgm:prSet/>
      <dgm:spPr/>
      <dgm:t>
        <a:bodyPr/>
        <a:lstStyle/>
        <a:p>
          <a:r>
            <a:rPr lang="sv-SE" dirty="0"/>
            <a:t>Regler</a:t>
          </a:r>
        </a:p>
        <a:p>
          <a:r>
            <a:rPr lang="sv-SE" dirty="0"/>
            <a:t>vakant</a:t>
          </a:r>
        </a:p>
      </dgm:t>
    </dgm:pt>
    <dgm:pt modelId="{4AF6AF0A-445B-4FCE-AB49-EDCC4FDD5838}" type="parTrans" cxnId="{49C345B9-E4A1-4960-9CC5-9CDFEA925DEC}">
      <dgm:prSet/>
      <dgm:spPr/>
      <dgm:t>
        <a:bodyPr/>
        <a:lstStyle/>
        <a:p>
          <a:endParaRPr lang="sv-SE"/>
        </a:p>
      </dgm:t>
    </dgm:pt>
    <dgm:pt modelId="{2E27E80C-BA5D-4053-B6CC-08C18197F4DB}" type="sibTrans" cxnId="{49C345B9-E4A1-4960-9CC5-9CDFEA925DEC}">
      <dgm:prSet/>
      <dgm:spPr/>
      <dgm:t>
        <a:bodyPr/>
        <a:lstStyle/>
        <a:p>
          <a:endParaRPr lang="sv-SE"/>
        </a:p>
      </dgm:t>
    </dgm:pt>
    <dgm:pt modelId="{43BDA4E7-3CFC-491D-B3F7-2F3774AC901E}">
      <dgm:prSet/>
      <dgm:spPr/>
      <dgm:t>
        <a:bodyPr/>
        <a:lstStyle/>
        <a:p>
          <a:r>
            <a:rPr lang="sv-SE" dirty="0"/>
            <a:t>Långlopp? </a:t>
          </a:r>
        </a:p>
        <a:p>
          <a:r>
            <a:rPr lang="sv-SE" dirty="0"/>
            <a:t>Anläggning?</a:t>
          </a:r>
        </a:p>
        <a:p>
          <a:r>
            <a:rPr lang="sv-SE" dirty="0"/>
            <a:t>vakant </a:t>
          </a:r>
        </a:p>
      </dgm:t>
    </dgm:pt>
    <dgm:pt modelId="{4B34E74C-3E78-47F0-9A1F-00ED6BB87518}" type="parTrans" cxnId="{28EED306-9918-4CCA-B828-FF83715D4525}">
      <dgm:prSet/>
      <dgm:spPr/>
      <dgm:t>
        <a:bodyPr/>
        <a:lstStyle/>
        <a:p>
          <a:endParaRPr lang="sv-SE"/>
        </a:p>
      </dgm:t>
    </dgm:pt>
    <dgm:pt modelId="{578CDB11-CFA1-4E18-844D-95A7AC466387}" type="sibTrans" cxnId="{28EED306-9918-4CCA-B828-FF83715D4525}">
      <dgm:prSet/>
      <dgm:spPr/>
      <dgm:t>
        <a:bodyPr/>
        <a:lstStyle/>
        <a:p>
          <a:endParaRPr lang="sv-SE"/>
        </a:p>
      </dgm:t>
    </dgm:pt>
    <dgm:pt modelId="{D792EA2F-FCD4-4C19-B0D4-1C71DBFC9F01}" type="pres">
      <dgm:prSet presAssocID="{B2AE521D-582D-4D38-A086-48FE91257417}" presName="diagram" presStyleCnt="0">
        <dgm:presLayoutVars>
          <dgm:dir/>
          <dgm:resizeHandles val="exact"/>
        </dgm:presLayoutVars>
      </dgm:prSet>
      <dgm:spPr/>
    </dgm:pt>
    <dgm:pt modelId="{CDFBCF6B-3A52-4F06-9C28-38D921690275}" type="pres">
      <dgm:prSet presAssocID="{81F0FE60-7933-4A22-A158-FF07ECF30410}" presName="node" presStyleLbl="node1" presStyleIdx="0" presStyleCnt="12">
        <dgm:presLayoutVars>
          <dgm:bulletEnabled val="1"/>
        </dgm:presLayoutVars>
      </dgm:prSet>
      <dgm:spPr/>
    </dgm:pt>
    <dgm:pt modelId="{A542D9D4-4CE1-4C63-8FDD-D5356B0BE208}" type="pres">
      <dgm:prSet presAssocID="{D76E49CD-1FB7-413B-95BF-ADC60CEDAC16}" presName="sibTrans" presStyleCnt="0"/>
      <dgm:spPr/>
    </dgm:pt>
    <dgm:pt modelId="{8FB8337C-C9C5-43FA-9395-777B62910F56}" type="pres">
      <dgm:prSet presAssocID="{DFE0EAF4-A4EB-45A4-B647-4107BB4A112D}" presName="node" presStyleLbl="node1" presStyleIdx="1" presStyleCnt="12">
        <dgm:presLayoutVars>
          <dgm:bulletEnabled val="1"/>
        </dgm:presLayoutVars>
      </dgm:prSet>
      <dgm:spPr/>
    </dgm:pt>
    <dgm:pt modelId="{E3FD2BE2-5F09-4ADF-ADB4-E107C159DC69}" type="pres">
      <dgm:prSet presAssocID="{9217A222-332A-452A-85F6-2FE7134B0BD8}" presName="sibTrans" presStyleCnt="0"/>
      <dgm:spPr/>
    </dgm:pt>
    <dgm:pt modelId="{00C50B98-2B39-44C8-9F1D-B190463E04FF}" type="pres">
      <dgm:prSet presAssocID="{D987DF60-F6CB-4AF6-A620-2309E5A0BC4B}" presName="node" presStyleLbl="node1" presStyleIdx="2" presStyleCnt="12">
        <dgm:presLayoutVars>
          <dgm:bulletEnabled val="1"/>
        </dgm:presLayoutVars>
      </dgm:prSet>
      <dgm:spPr/>
    </dgm:pt>
    <dgm:pt modelId="{46DAA48C-0A6D-4F5B-99C2-A9E0B1E6CC45}" type="pres">
      <dgm:prSet presAssocID="{BE00A8F1-3EB8-4EB3-B007-DBAE2D3C5A77}" presName="sibTrans" presStyleCnt="0"/>
      <dgm:spPr/>
    </dgm:pt>
    <dgm:pt modelId="{7BD1B37A-E3B2-46B7-B85E-ECBA92142689}" type="pres">
      <dgm:prSet presAssocID="{F3ED55C8-34F5-4038-A77B-7C702A02450F}" presName="node" presStyleLbl="node1" presStyleIdx="3" presStyleCnt="12">
        <dgm:presLayoutVars>
          <dgm:bulletEnabled val="1"/>
        </dgm:presLayoutVars>
      </dgm:prSet>
      <dgm:spPr/>
    </dgm:pt>
    <dgm:pt modelId="{5E0DA75C-DE73-49D4-91FE-37E21E5CB397}" type="pres">
      <dgm:prSet presAssocID="{E6828662-753C-408E-9DAF-702A193C6D63}" presName="sibTrans" presStyleCnt="0"/>
      <dgm:spPr/>
    </dgm:pt>
    <dgm:pt modelId="{B0FD10BD-4232-4FE9-84F8-A456A41D8372}" type="pres">
      <dgm:prSet presAssocID="{5C6EA8F4-1DD0-41D8-AB9F-78030592B293}" presName="node" presStyleLbl="node1" presStyleIdx="4" presStyleCnt="12">
        <dgm:presLayoutVars>
          <dgm:bulletEnabled val="1"/>
        </dgm:presLayoutVars>
      </dgm:prSet>
      <dgm:spPr/>
    </dgm:pt>
    <dgm:pt modelId="{08392978-0C57-4253-AE21-B800AA736E7C}" type="pres">
      <dgm:prSet presAssocID="{A7EEFC8B-244C-4121-BC70-A30324B0ED85}" presName="sibTrans" presStyleCnt="0"/>
      <dgm:spPr/>
    </dgm:pt>
    <dgm:pt modelId="{E3D59DA3-C3EA-4FAE-B41A-DB4E6CC32A30}" type="pres">
      <dgm:prSet presAssocID="{1A444C12-6161-4084-B862-CD314B113774}" presName="node" presStyleLbl="node1" presStyleIdx="5" presStyleCnt="12">
        <dgm:presLayoutVars>
          <dgm:bulletEnabled val="1"/>
        </dgm:presLayoutVars>
      </dgm:prSet>
      <dgm:spPr/>
    </dgm:pt>
    <dgm:pt modelId="{BF3BD674-0421-4D93-89E2-946EEF527A4B}" type="pres">
      <dgm:prSet presAssocID="{2FBA89ED-8967-44C9-B3F3-CD8A9FFA8C74}" presName="sibTrans" presStyleCnt="0"/>
      <dgm:spPr/>
    </dgm:pt>
    <dgm:pt modelId="{9983D7FC-A3E0-4CD6-87FD-ECBBFF454EB3}" type="pres">
      <dgm:prSet presAssocID="{1D76CAC4-FE0D-4430-885D-32E10DA3EC50}" presName="node" presStyleLbl="node1" presStyleIdx="6" presStyleCnt="12">
        <dgm:presLayoutVars>
          <dgm:bulletEnabled val="1"/>
        </dgm:presLayoutVars>
      </dgm:prSet>
      <dgm:spPr/>
    </dgm:pt>
    <dgm:pt modelId="{34DF8610-E4DE-41CB-B5C7-3D6C0F4ABC90}" type="pres">
      <dgm:prSet presAssocID="{3A3247AF-6EF0-446B-8135-822EF053473D}" presName="sibTrans" presStyleCnt="0"/>
      <dgm:spPr/>
    </dgm:pt>
    <dgm:pt modelId="{CB218D82-D581-44C8-BA55-C8D2748C9724}" type="pres">
      <dgm:prSet presAssocID="{FA166EFE-9EFD-4C2A-BD54-B11589D7C2D1}" presName="node" presStyleLbl="node1" presStyleIdx="7" presStyleCnt="12" custLinFactNeighborX="-2437" custLinFactNeighborY="-5037">
        <dgm:presLayoutVars>
          <dgm:bulletEnabled val="1"/>
        </dgm:presLayoutVars>
      </dgm:prSet>
      <dgm:spPr/>
    </dgm:pt>
    <dgm:pt modelId="{014ECFF5-88A0-40E1-AB4E-CD8DD89B8309}" type="pres">
      <dgm:prSet presAssocID="{05837B3E-81CD-4C31-9E23-19A3465442A5}" presName="sibTrans" presStyleCnt="0"/>
      <dgm:spPr/>
    </dgm:pt>
    <dgm:pt modelId="{F37BF250-9D76-453F-A3F2-F30F140819DB}" type="pres">
      <dgm:prSet presAssocID="{849F8694-66D3-4C03-A1D8-615A23A94CBD}" presName="node" presStyleLbl="node1" presStyleIdx="8" presStyleCnt="12" custLinFactNeighborX="-1828" custLinFactNeighborY="-2031">
        <dgm:presLayoutVars>
          <dgm:bulletEnabled val="1"/>
        </dgm:presLayoutVars>
      </dgm:prSet>
      <dgm:spPr/>
    </dgm:pt>
    <dgm:pt modelId="{120AE850-2155-46E2-8E9C-138EB5DD2F03}" type="pres">
      <dgm:prSet presAssocID="{0F96E478-B2AF-4730-A823-2AC5B8410DA1}" presName="sibTrans" presStyleCnt="0"/>
      <dgm:spPr/>
    </dgm:pt>
    <dgm:pt modelId="{F0C7FD3E-B597-461F-8887-2CBBB7047F4C}" type="pres">
      <dgm:prSet presAssocID="{80D20468-B02E-4E22-9A56-74FA0177F6D0}" presName="node" presStyleLbl="node1" presStyleIdx="9" presStyleCnt="12">
        <dgm:presLayoutVars>
          <dgm:bulletEnabled val="1"/>
        </dgm:presLayoutVars>
      </dgm:prSet>
      <dgm:spPr/>
    </dgm:pt>
    <dgm:pt modelId="{67E29986-CF6D-4675-B9E2-3054BD030FE5}" type="pres">
      <dgm:prSet presAssocID="{B5D81F54-74DB-4B7D-B26E-844CFAF98BA4}" presName="sibTrans" presStyleCnt="0"/>
      <dgm:spPr/>
    </dgm:pt>
    <dgm:pt modelId="{B0584509-48BD-40FF-BEF5-920A0FD83667}" type="pres">
      <dgm:prSet presAssocID="{840DD59A-C7ED-4126-84B5-7A3E624ECB68}" presName="node" presStyleLbl="node1" presStyleIdx="10" presStyleCnt="12" custLinFactNeighborY="1016">
        <dgm:presLayoutVars>
          <dgm:bulletEnabled val="1"/>
        </dgm:presLayoutVars>
      </dgm:prSet>
      <dgm:spPr/>
    </dgm:pt>
    <dgm:pt modelId="{DE55B505-B119-41C4-96AD-9DB8A4A85C5A}" type="pres">
      <dgm:prSet presAssocID="{2E27E80C-BA5D-4053-B6CC-08C18197F4DB}" presName="sibTrans" presStyleCnt="0"/>
      <dgm:spPr/>
    </dgm:pt>
    <dgm:pt modelId="{34685B18-C619-44C1-A10B-84B831A51FBC}" type="pres">
      <dgm:prSet presAssocID="{43BDA4E7-3CFC-491D-B3F7-2F3774AC901E}" presName="node" presStyleLbl="node1" presStyleIdx="11" presStyleCnt="12">
        <dgm:presLayoutVars>
          <dgm:bulletEnabled val="1"/>
        </dgm:presLayoutVars>
      </dgm:prSet>
      <dgm:spPr/>
    </dgm:pt>
  </dgm:ptLst>
  <dgm:cxnLst>
    <dgm:cxn modelId="{E13D7002-B417-4D7B-8D50-6E560DEF923A}" srcId="{B2AE521D-582D-4D38-A086-48FE91257417}" destId="{81F0FE60-7933-4A22-A158-FF07ECF30410}" srcOrd="0" destOrd="0" parTransId="{EEA83801-5EAC-4D00-AF45-D37D63F91258}" sibTransId="{D76E49CD-1FB7-413B-95BF-ADC60CEDAC16}"/>
    <dgm:cxn modelId="{28EED306-9918-4CCA-B828-FF83715D4525}" srcId="{B2AE521D-582D-4D38-A086-48FE91257417}" destId="{43BDA4E7-3CFC-491D-B3F7-2F3774AC901E}" srcOrd="11" destOrd="0" parTransId="{4B34E74C-3E78-47F0-9A1F-00ED6BB87518}" sibTransId="{578CDB11-CFA1-4E18-844D-95A7AC466387}"/>
    <dgm:cxn modelId="{8D21F512-3CBA-4DF6-BD4D-BC42389C7B2A}" type="presOf" srcId="{DFE0EAF4-A4EB-45A4-B647-4107BB4A112D}" destId="{8FB8337C-C9C5-43FA-9395-777B62910F56}" srcOrd="0" destOrd="0" presId="urn:microsoft.com/office/officeart/2005/8/layout/default"/>
    <dgm:cxn modelId="{E3168815-9929-4C4C-998D-F982BB075378}" type="presOf" srcId="{849F8694-66D3-4C03-A1D8-615A23A94CBD}" destId="{F37BF250-9D76-453F-A3F2-F30F140819DB}" srcOrd="0" destOrd="0" presId="urn:microsoft.com/office/officeart/2005/8/layout/default"/>
    <dgm:cxn modelId="{FF6FD31A-1459-4F42-A350-154C00F3BBD0}" srcId="{B2AE521D-582D-4D38-A086-48FE91257417}" destId="{F3ED55C8-34F5-4038-A77B-7C702A02450F}" srcOrd="3" destOrd="0" parTransId="{32B611FF-277F-44FE-9F4B-C337CE965F92}" sibTransId="{E6828662-753C-408E-9DAF-702A193C6D63}"/>
    <dgm:cxn modelId="{A876F022-BFBB-4F53-A0EF-027107DDFDC5}" type="presOf" srcId="{5C6EA8F4-1DD0-41D8-AB9F-78030592B293}" destId="{B0FD10BD-4232-4FE9-84F8-A456A41D8372}" srcOrd="0" destOrd="0" presId="urn:microsoft.com/office/officeart/2005/8/layout/default"/>
    <dgm:cxn modelId="{F70E3028-C93B-4B00-83AE-229600FFFA97}" type="presOf" srcId="{1D76CAC4-FE0D-4430-885D-32E10DA3EC50}" destId="{9983D7FC-A3E0-4CD6-87FD-ECBBFF454EB3}" srcOrd="0" destOrd="0" presId="urn:microsoft.com/office/officeart/2005/8/layout/default"/>
    <dgm:cxn modelId="{D1739E2A-15ED-4C14-80D0-2FC997ADAC96}" srcId="{B2AE521D-582D-4D38-A086-48FE91257417}" destId="{5C6EA8F4-1DD0-41D8-AB9F-78030592B293}" srcOrd="4" destOrd="0" parTransId="{EFD6F964-9804-4241-B3C3-04572AEFB8FD}" sibTransId="{A7EEFC8B-244C-4121-BC70-A30324B0ED85}"/>
    <dgm:cxn modelId="{FA33072D-3A89-4F87-A8DB-74D6489F640E}" type="presOf" srcId="{840DD59A-C7ED-4126-84B5-7A3E624ECB68}" destId="{B0584509-48BD-40FF-BEF5-920A0FD83667}" srcOrd="0" destOrd="0" presId="urn:microsoft.com/office/officeart/2005/8/layout/default"/>
    <dgm:cxn modelId="{409E283D-3E64-434C-9186-AD9D05C8975A}" type="presOf" srcId="{1A444C12-6161-4084-B862-CD314B113774}" destId="{E3D59DA3-C3EA-4FAE-B41A-DB4E6CC32A30}" srcOrd="0" destOrd="0" presId="urn:microsoft.com/office/officeart/2005/8/layout/default"/>
    <dgm:cxn modelId="{59E83252-5616-4B97-B8D5-1E3F1558E73B}" type="presOf" srcId="{81F0FE60-7933-4A22-A158-FF07ECF30410}" destId="{CDFBCF6B-3A52-4F06-9C28-38D921690275}" srcOrd="0" destOrd="0" presId="urn:microsoft.com/office/officeart/2005/8/layout/default"/>
    <dgm:cxn modelId="{273AAC6B-686B-468D-8756-7F7003A2B77D}" srcId="{B2AE521D-582D-4D38-A086-48FE91257417}" destId="{1D76CAC4-FE0D-4430-885D-32E10DA3EC50}" srcOrd="6" destOrd="0" parTransId="{631B9E48-9B37-492D-8490-5DBEF47A8A03}" sibTransId="{3A3247AF-6EF0-446B-8135-822EF053473D}"/>
    <dgm:cxn modelId="{24D7177C-DB58-4B41-8E8F-A21B1938470B}" srcId="{B2AE521D-582D-4D38-A086-48FE91257417}" destId="{D987DF60-F6CB-4AF6-A620-2309E5A0BC4B}" srcOrd="2" destOrd="0" parTransId="{B86159DB-B65B-4C32-9E8C-16E595DCE5FB}" sibTransId="{BE00A8F1-3EB8-4EB3-B007-DBAE2D3C5A77}"/>
    <dgm:cxn modelId="{3A9D5585-8A4C-40E7-AC4A-7A99CD702855}" type="presOf" srcId="{F3ED55C8-34F5-4038-A77B-7C702A02450F}" destId="{7BD1B37A-E3B2-46B7-B85E-ECBA92142689}" srcOrd="0" destOrd="0" presId="urn:microsoft.com/office/officeart/2005/8/layout/default"/>
    <dgm:cxn modelId="{E7EF0F8D-881D-49F0-921C-032086AE84BF}" type="presOf" srcId="{43BDA4E7-3CFC-491D-B3F7-2F3774AC901E}" destId="{34685B18-C619-44C1-A10B-84B831A51FBC}" srcOrd="0" destOrd="0" presId="urn:microsoft.com/office/officeart/2005/8/layout/default"/>
    <dgm:cxn modelId="{9AB5808D-3E95-497D-AF89-EC32C08B80F5}" srcId="{B2AE521D-582D-4D38-A086-48FE91257417}" destId="{80D20468-B02E-4E22-9A56-74FA0177F6D0}" srcOrd="9" destOrd="0" parTransId="{D4A98670-1BDF-4E40-BD6F-9310A2969272}" sibTransId="{B5D81F54-74DB-4B7D-B26E-844CFAF98BA4}"/>
    <dgm:cxn modelId="{FACA02AB-5511-4746-B490-2D855C8A42DC}" type="presOf" srcId="{D987DF60-F6CB-4AF6-A620-2309E5A0BC4B}" destId="{00C50B98-2B39-44C8-9F1D-B190463E04FF}" srcOrd="0" destOrd="0" presId="urn:microsoft.com/office/officeart/2005/8/layout/default"/>
    <dgm:cxn modelId="{49C345B9-E4A1-4960-9CC5-9CDFEA925DEC}" srcId="{B2AE521D-582D-4D38-A086-48FE91257417}" destId="{840DD59A-C7ED-4126-84B5-7A3E624ECB68}" srcOrd="10" destOrd="0" parTransId="{4AF6AF0A-445B-4FCE-AB49-EDCC4FDD5838}" sibTransId="{2E27E80C-BA5D-4053-B6CC-08C18197F4DB}"/>
    <dgm:cxn modelId="{AF1F2ECB-A6FF-4741-8FF6-909FC8CCB068}" type="presOf" srcId="{80D20468-B02E-4E22-9A56-74FA0177F6D0}" destId="{F0C7FD3E-B597-461F-8887-2CBBB7047F4C}" srcOrd="0" destOrd="0" presId="urn:microsoft.com/office/officeart/2005/8/layout/default"/>
    <dgm:cxn modelId="{ADDF76D2-A049-4B12-9DDE-D21063EFE1E1}" srcId="{B2AE521D-582D-4D38-A086-48FE91257417}" destId="{FA166EFE-9EFD-4C2A-BD54-B11589D7C2D1}" srcOrd="7" destOrd="0" parTransId="{3560C5E1-150F-4203-8694-F89DBC631B1B}" sibTransId="{05837B3E-81CD-4C31-9E23-19A3465442A5}"/>
    <dgm:cxn modelId="{B599AED5-A013-41BF-BA8F-83F59D287FED}" srcId="{B2AE521D-582D-4D38-A086-48FE91257417}" destId="{1A444C12-6161-4084-B862-CD314B113774}" srcOrd="5" destOrd="0" parTransId="{2D38B20B-46E0-4DFB-81BD-37241D7D85AB}" sibTransId="{2FBA89ED-8967-44C9-B3F3-CD8A9FFA8C74}"/>
    <dgm:cxn modelId="{F20748DD-130E-49A3-8C1D-86BDCC9D43A6}" type="presOf" srcId="{FA166EFE-9EFD-4C2A-BD54-B11589D7C2D1}" destId="{CB218D82-D581-44C8-BA55-C8D2748C9724}" srcOrd="0" destOrd="0" presId="urn:microsoft.com/office/officeart/2005/8/layout/default"/>
    <dgm:cxn modelId="{E91EB8EC-845A-4037-84D9-DB325CAD4CF3}" srcId="{B2AE521D-582D-4D38-A086-48FE91257417}" destId="{DFE0EAF4-A4EB-45A4-B647-4107BB4A112D}" srcOrd="1" destOrd="0" parTransId="{06F88AD8-5D38-4672-BA47-797965F9DC80}" sibTransId="{9217A222-332A-452A-85F6-2FE7134B0BD8}"/>
    <dgm:cxn modelId="{8D5ACAF8-1B63-403C-A99D-167B7F916C5B}" srcId="{B2AE521D-582D-4D38-A086-48FE91257417}" destId="{849F8694-66D3-4C03-A1D8-615A23A94CBD}" srcOrd="8" destOrd="0" parTransId="{8A9A5350-0C17-4679-9317-4B68EC556174}" sibTransId="{0F96E478-B2AF-4730-A823-2AC5B8410DA1}"/>
    <dgm:cxn modelId="{7110B6FC-0AEA-42AF-90B9-710EBA4F3DAB}" type="presOf" srcId="{B2AE521D-582D-4D38-A086-48FE91257417}" destId="{D792EA2F-FCD4-4C19-B0D4-1C71DBFC9F01}" srcOrd="0" destOrd="0" presId="urn:microsoft.com/office/officeart/2005/8/layout/default"/>
    <dgm:cxn modelId="{158B2F67-F940-4D91-A19E-7BBA7C2A3E34}" type="presParOf" srcId="{D792EA2F-FCD4-4C19-B0D4-1C71DBFC9F01}" destId="{CDFBCF6B-3A52-4F06-9C28-38D921690275}" srcOrd="0" destOrd="0" presId="urn:microsoft.com/office/officeart/2005/8/layout/default"/>
    <dgm:cxn modelId="{225FBF31-058D-4B61-A6BF-30EC07C1A510}" type="presParOf" srcId="{D792EA2F-FCD4-4C19-B0D4-1C71DBFC9F01}" destId="{A542D9D4-4CE1-4C63-8FDD-D5356B0BE208}" srcOrd="1" destOrd="0" presId="urn:microsoft.com/office/officeart/2005/8/layout/default"/>
    <dgm:cxn modelId="{D5810BCE-F464-4718-AF44-9650F81A66DD}" type="presParOf" srcId="{D792EA2F-FCD4-4C19-B0D4-1C71DBFC9F01}" destId="{8FB8337C-C9C5-43FA-9395-777B62910F56}" srcOrd="2" destOrd="0" presId="urn:microsoft.com/office/officeart/2005/8/layout/default"/>
    <dgm:cxn modelId="{DB7F4A23-B4FE-440F-931B-E6F5BA207E40}" type="presParOf" srcId="{D792EA2F-FCD4-4C19-B0D4-1C71DBFC9F01}" destId="{E3FD2BE2-5F09-4ADF-ADB4-E107C159DC69}" srcOrd="3" destOrd="0" presId="urn:microsoft.com/office/officeart/2005/8/layout/default"/>
    <dgm:cxn modelId="{BF17ACD5-F170-42B9-A893-8B6ADD8D9ACD}" type="presParOf" srcId="{D792EA2F-FCD4-4C19-B0D4-1C71DBFC9F01}" destId="{00C50B98-2B39-44C8-9F1D-B190463E04FF}" srcOrd="4" destOrd="0" presId="urn:microsoft.com/office/officeart/2005/8/layout/default"/>
    <dgm:cxn modelId="{2C14DC71-CDE5-41F1-B56D-C6306C5A319F}" type="presParOf" srcId="{D792EA2F-FCD4-4C19-B0D4-1C71DBFC9F01}" destId="{46DAA48C-0A6D-4F5B-99C2-A9E0B1E6CC45}" srcOrd="5" destOrd="0" presId="urn:microsoft.com/office/officeart/2005/8/layout/default"/>
    <dgm:cxn modelId="{EC7E6106-2E03-4672-9057-EB9048BA1819}" type="presParOf" srcId="{D792EA2F-FCD4-4C19-B0D4-1C71DBFC9F01}" destId="{7BD1B37A-E3B2-46B7-B85E-ECBA92142689}" srcOrd="6" destOrd="0" presId="urn:microsoft.com/office/officeart/2005/8/layout/default"/>
    <dgm:cxn modelId="{0DD2B496-91CA-4079-8106-044E17171BF8}" type="presParOf" srcId="{D792EA2F-FCD4-4C19-B0D4-1C71DBFC9F01}" destId="{5E0DA75C-DE73-49D4-91FE-37E21E5CB397}" srcOrd="7" destOrd="0" presId="urn:microsoft.com/office/officeart/2005/8/layout/default"/>
    <dgm:cxn modelId="{E5309774-83C4-4A13-AD3B-1715F8781EF9}" type="presParOf" srcId="{D792EA2F-FCD4-4C19-B0D4-1C71DBFC9F01}" destId="{B0FD10BD-4232-4FE9-84F8-A456A41D8372}" srcOrd="8" destOrd="0" presId="urn:microsoft.com/office/officeart/2005/8/layout/default"/>
    <dgm:cxn modelId="{785FD063-1126-4517-9C83-CC7B21DEDEE7}" type="presParOf" srcId="{D792EA2F-FCD4-4C19-B0D4-1C71DBFC9F01}" destId="{08392978-0C57-4253-AE21-B800AA736E7C}" srcOrd="9" destOrd="0" presId="urn:microsoft.com/office/officeart/2005/8/layout/default"/>
    <dgm:cxn modelId="{4016A21B-4637-49C4-9E44-A1F8DCB54A69}" type="presParOf" srcId="{D792EA2F-FCD4-4C19-B0D4-1C71DBFC9F01}" destId="{E3D59DA3-C3EA-4FAE-B41A-DB4E6CC32A30}" srcOrd="10" destOrd="0" presId="urn:microsoft.com/office/officeart/2005/8/layout/default"/>
    <dgm:cxn modelId="{F5F87EFD-4580-422E-BD79-11FFE2CA0904}" type="presParOf" srcId="{D792EA2F-FCD4-4C19-B0D4-1C71DBFC9F01}" destId="{BF3BD674-0421-4D93-89E2-946EEF527A4B}" srcOrd="11" destOrd="0" presId="urn:microsoft.com/office/officeart/2005/8/layout/default"/>
    <dgm:cxn modelId="{76EEB329-9615-4775-A121-1E8257360B3A}" type="presParOf" srcId="{D792EA2F-FCD4-4C19-B0D4-1C71DBFC9F01}" destId="{9983D7FC-A3E0-4CD6-87FD-ECBBFF454EB3}" srcOrd="12" destOrd="0" presId="urn:microsoft.com/office/officeart/2005/8/layout/default"/>
    <dgm:cxn modelId="{4C5CBA1F-AA7D-40F2-86EE-989BAA61B44C}" type="presParOf" srcId="{D792EA2F-FCD4-4C19-B0D4-1C71DBFC9F01}" destId="{34DF8610-E4DE-41CB-B5C7-3D6C0F4ABC90}" srcOrd="13" destOrd="0" presId="urn:microsoft.com/office/officeart/2005/8/layout/default"/>
    <dgm:cxn modelId="{C9C98A3D-A43F-4F96-93BE-AD9C784B5493}" type="presParOf" srcId="{D792EA2F-FCD4-4C19-B0D4-1C71DBFC9F01}" destId="{CB218D82-D581-44C8-BA55-C8D2748C9724}" srcOrd="14" destOrd="0" presId="urn:microsoft.com/office/officeart/2005/8/layout/default"/>
    <dgm:cxn modelId="{B19516A3-EC64-46BB-BDD2-12437E03BC8D}" type="presParOf" srcId="{D792EA2F-FCD4-4C19-B0D4-1C71DBFC9F01}" destId="{014ECFF5-88A0-40E1-AB4E-CD8DD89B8309}" srcOrd="15" destOrd="0" presId="urn:microsoft.com/office/officeart/2005/8/layout/default"/>
    <dgm:cxn modelId="{0EC58F70-D492-46A1-A54B-A2CBA3E849DA}" type="presParOf" srcId="{D792EA2F-FCD4-4C19-B0D4-1C71DBFC9F01}" destId="{F37BF250-9D76-453F-A3F2-F30F140819DB}" srcOrd="16" destOrd="0" presId="urn:microsoft.com/office/officeart/2005/8/layout/default"/>
    <dgm:cxn modelId="{A750FF58-3909-489D-B635-2869319AC10B}" type="presParOf" srcId="{D792EA2F-FCD4-4C19-B0D4-1C71DBFC9F01}" destId="{120AE850-2155-46E2-8E9C-138EB5DD2F03}" srcOrd="17" destOrd="0" presId="urn:microsoft.com/office/officeart/2005/8/layout/default"/>
    <dgm:cxn modelId="{781FB319-69A2-44EF-AA84-7DAC80C9F4C7}" type="presParOf" srcId="{D792EA2F-FCD4-4C19-B0D4-1C71DBFC9F01}" destId="{F0C7FD3E-B597-461F-8887-2CBBB7047F4C}" srcOrd="18" destOrd="0" presId="urn:microsoft.com/office/officeart/2005/8/layout/default"/>
    <dgm:cxn modelId="{CD45DD5C-D7D6-403B-A022-2388F5732A59}" type="presParOf" srcId="{D792EA2F-FCD4-4C19-B0D4-1C71DBFC9F01}" destId="{67E29986-CF6D-4675-B9E2-3054BD030FE5}" srcOrd="19" destOrd="0" presId="urn:microsoft.com/office/officeart/2005/8/layout/default"/>
    <dgm:cxn modelId="{80C107E4-BD72-4C18-8F24-7E91C2ECA5BF}" type="presParOf" srcId="{D792EA2F-FCD4-4C19-B0D4-1C71DBFC9F01}" destId="{B0584509-48BD-40FF-BEF5-920A0FD83667}" srcOrd="20" destOrd="0" presId="urn:microsoft.com/office/officeart/2005/8/layout/default"/>
    <dgm:cxn modelId="{C19C01EB-5473-44D6-A79F-85FFF574E7DB}" type="presParOf" srcId="{D792EA2F-FCD4-4C19-B0D4-1C71DBFC9F01}" destId="{DE55B505-B119-41C4-96AD-9DB8A4A85C5A}" srcOrd="21" destOrd="0" presId="urn:microsoft.com/office/officeart/2005/8/layout/default"/>
    <dgm:cxn modelId="{E5CCB2BD-1058-4772-A2A2-1E3380C18EEF}" type="presParOf" srcId="{D792EA2F-FCD4-4C19-B0D4-1C71DBFC9F01}" destId="{34685B18-C619-44C1-A10B-84B831A51FBC}" srcOrd="22" destOrd="0" presId="urn:microsoft.com/office/officeart/2005/8/layout/default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40A0ACD-A688-4E30-9970-6AFB4BCE34DE}" type="doc">
      <dgm:prSet loTypeId="urn:microsoft.com/office/officeart/2008/layout/LinedList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5396F410-31EE-4FB7-9AF9-10209FC12302}">
      <dgm:prSet/>
      <dgm:spPr/>
      <dgm:t>
        <a:bodyPr/>
        <a:lstStyle/>
        <a:p>
          <a:r>
            <a:rPr lang="en-US" b="1" dirty="0"/>
            <a:t>Vi </a:t>
          </a:r>
          <a:r>
            <a:rPr lang="en-US" b="1" dirty="0" err="1"/>
            <a:t>fortsätter</a:t>
          </a:r>
          <a:r>
            <a:rPr lang="en-US" b="1" dirty="0"/>
            <a:t> med: </a:t>
          </a:r>
          <a:endParaRPr lang="en-US" dirty="0"/>
        </a:p>
      </dgm:t>
    </dgm:pt>
    <dgm:pt modelId="{62D8591C-8ACF-4B5B-BA0B-289382BF1857}" type="parTrans" cxnId="{4F9EC70B-B36C-491A-B032-280193DEAD55}">
      <dgm:prSet/>
      <dgm:spPr/>
      <dgm:t>
        <a:bodyPr/>
        <a:lstStyle/>
        <a:p>
          <a:endParaRPr lang="en-US"/>
        </a:p>
      </dgm:t>
    </dgm:pt>
    <dgm:pt modelId="{376A512D-8AB2-4FC5-A9FD-DBAF6FB64641}" type="sibTrans" cxnId="{4F9EC70B-B36C-491A-B032-280193DEAD55}">
      <dgm:prSet/>
      <dgm:spPr/>
      <dgm:t>
        <a:bodyPr/>
        <a:lstStyle/>
        <a:p>
          <a:endParaRPr lang="en-US"/>
        </a:p>
      </dgm:t>
    </dgm:pt>
    <dgm:pt modelId="{470B7ECF-0F0C-4291-AEC8-780D1DDF84AE}">
      <dgm:prSet/>
      <dgm:spPr/>
      <dgm:t>
        <a:bodyPr/>
        <a:lstStyle/>
        <a:p>
          <a:r>
            <a:rPr lang="en-US"/>
            <a:t>Digitala lagledarmöten</a:t>
          </a:r>
        </a:p>
      </dgm:t>
    </dgm:pt>
    <dgm:pt modelId="{AE7CAD63-BAD5-4600-9418-1E92066C5707}" type="parTrans" cxnId="{E5F6D8D2-3CF4-4A8E-BDAD-CF2C39F07699}">
      <dgm:prSet/>
      <dgm:spPr/>
      <dgm:t>
        <a:bodyPr/>
        <a:lstStyle/>
        <a:p>
          <a:endParaRPr lang="en-US"/>
        </a:p>
      </dgm:t>
    </dgm:pt>
    <dgm:pt modelId="{941ED595-FCCB-456C-961D-284D77FD8247}" type="sibTrans" cxnId="{E5F6D8D2-3CF4-4A8E-BDAD-CF2C39F07699}">
      <dgm:prSet/>
      <dgm:spPr/>
      <dgm:t>
        <a:bodyPr/>
        <a:lstStyle/>
        <a:p>
          <a:endParaRPr lang="en-US"/>
        </a:p>
      </dgm:t>
    </dgm:pt>
    <dgm:pt modelId="{007A3CFF-C786-444F-97EE-A05B4A1C65FB}">
      <dgm:prSet/>
      <dgm:spPr/>
      <dgm:t>
        <a:bodyPr/>
        <a:lstStyle/>
        <a:p>
          <a:r>
            <a:rPr lang="en-US"/>
            <a:t>Digitala resultat</a:t>
          </a:r>
        </a:p>
      </dgm:t>
    </dgm:pt>
    <dgm:pt modelId="{E50945EC-B390-4120-8DF1-1E2B4D06EFFD}" type="parTrans" cxnId="{B6554BFF-DBE2-45FA-8B5D-CB99E9309B36}">
      <dgm:prSet/>
      <dgm:spPr/>
      <dgm:t>
        <a:bodyPr/>
        <a:lstStyle/>
        <a:p>
          <a:endParaRPr lang="en-US"/>
        </a:p>
      </dgm:t>
    </dgm:pt>
    <dgm:pt modelId="{F2532798-06F1-4526-8F0F-038B0EF97543}" type="sibTrans" cxnId="{B6554BFF-DBE2-45FA-8B5D-CB99E9309B36}">
      <dgm:prSet/>
      <dgm:spPr/>
      <dgm:t>
        <a:bodyPr/>
        <a:lstStyle/>
        <a:p>
          <a:endParaRPr lang="en-US"/>
        </a:p>
      </dgm:t>
    </dgm:pt>
    <dgm:pt modelId="{81FD97B0-56FA-4FBE-B15C-E6FA78A6B019}">
      <dgm:prSet/>
      <dgm:spPr/>
      <dgm:t>
        <a:bodyPr/>
        <a:lstStyle/>
        <a:p>
          <a:r>
            <a:rPr lang="en-US"/>
            <a:t>Enkla prisutdelningar</a:t>
          </a:r>
        </a:p>
      </dgm:t>
    </dgm:pt>
    <dgm:pt modelId="{DBD68B75-4B9F-45FD-B039-10794E189094}" type="parTrans" cxnId="{11558E5B-19D9-44E9-A459-99B904122969}">
      <dgm:prSet/>
      <dgm:spPr/>
      <dgm:t>
        <a:bodyPr/>
        <a:lstStyle/>
        <a:p>
          <a:endParaRPr lang="en-US"/>
        </a:p>
      </dgm:t>
    </dgm:pt>
    <dgm:pt modelId="{EDBD3A9C-D45E-47C1-9371-3CEBEF1176C3}" type="sibTrans" cxnId="{11558E5B-19D9-44E9-A459-99B904122969}">
      <dgm:prSet/>
      <dgm:spPr/>
      <dgm:t>
        <a:bodyPr/>
        <a:lstStyle/>
        <a:p>
          <a:endParaRPr lang="en-US"/>
        </a:p>
      </dgm:t>
    </dgm:pt>
    <dgm:pt modelId="{99AA3B28-EFB7-49F9-87E1-B4E85FA570CA}">
      <dgm:prSet/>
      <dgm:spPr/>
      <dgm:t>
        <a:bodyPr/>
        <a:lstStyle/>
        <a:p>
          <a:r>
            <a:rPr lang="en-US"/>
            <a:t>Mindre vuxna i start och målområdet, barnen fixar det utan oss…</a:t>
          </a:r>
        </a:p>
      </dgm:t>
    </dgm:pt>
    <dgm:pt modelId="{C1F8A0FB-166C-4CED-8445-A6ED47A5E471}" type="parTrans" cxnId="{4CA201C8-6D09-4CC4-8F9F-0F858F5E9F12}">
      <dgm:prSet/>
      <dgm:spPr/>
      <dgm:t>
        <a:bodyPr/>
        <a:lstStyle/>
        <a:p>
          <a:endParaRPr lang="en-US"/>
        </a:p>
      </dgm:t>
    </dgm:pt>
    <dgm:pt modelId="{642F21B6-0715-4232-8A97-DD11AA8A6109}" type="sibTrans" cxnId="{4CA201C8-6D09-4CC4-8F9F-0F858F5E9F12}">
      <dgm:prSet/>
      <dgm:spPr/>
      <dgm:t>
        <a:bodyPr/>
        <a:lstStyle/>
        <a:p>
          <a:endParaRPr lang="en-US"/>
        </a:p>
      </dgm:t>
    </dgm:pt>
    <dgm:pt modelId="{32438FAA-8623-46D6-AE72-FB4A5E3DD237}" type="pres">
      <dgm:prSet presAssocID="{040A0ACD-A688-4E30-9970-6AFB4BCE34DE}" presName="vert0" presStyleCnt="0">
        <dgm:presLayoutVars>
          <dgm:dir/>
          <dgm:animOne val="branch"/>
          <dgm:animLvl val="lvl"/>
        </dgm:presLayoutVars>
      </dgm:prSet>
      <dgm:spPr/>
    </dgm:pt>
    <dgm:pt modelId="{7290E2E6-9885-48B3-B9D2-549FB3765BB3}" type="pres">
      <dgm:prSet presAssocID="{5396F410-31EE-4FB7-9AF9-10209FC12302}" presName="thickLine" presStyleLbl="alignNode1" presStyleIdx="0" presStyleCnt="5"/>
      <dgm:spPr/>
    </dgm:pt>
    <dgm:pt modelId="{1CB31277-DB18-4735-B661-55F3E921A3A7}" type="pres">
      <dgm:prSet presAssocID="{5396F410-31EE-4FB7-9AF9-10209FC12302}" presName="horz1" presStyleCnt="0"/>
      <dgm:spPr/>
    </dgm:pt>
    <dgm:pt modelId="{A9ECDFAC-087C-4F89-9FF7-8630A0C06184}" type="pres">
      <dgm:prSet presAssocID="{5396F410-31EE-4FB7-9AF9-10209FC12302}" presName="tx1" presStyleLbl="revTx" presStyleIdx="0" presStyleCnt="5"/>
      <dgm:spPr/>
    </dgm:pt>
    <dgm:pt modelId="{5BAD5925-E34C-41F4-A904-325E26E2B353}" type="pres">
      <dgm:prSet presAssocID="{5396F410-31EE-4FB7-9AF9-10209FC12302}" presName="vert1" presStyleCnt="0"/>
      <dgm:spPr/>
    </dgm:pt>
    <dgm:pt modelId="{281CD9C5-682D-4896-B8E3-AF3C9F0301C0}" type="pres">
      <dgm:prSet presAssocID="{470B7ECF-0F0C-4291-AEC8-780D1DDF84AE}" presName="thickLine" presStyleLbl="alignNode1" presStyleIdx="1" presStyleCnt="5"/>
      <dgm:spPr/>
    </dgm:pt>
    <dgm:pt modelId="{750BF16F-092C-4B26-AF32-13709603C6CF}" type="pres">
      <dgm:prSet presAssocID="{470B7ECF-0F0C-4291-AEC8-780D1DDF84AE}" presName="horz1" presStyleCnt="0"/>
      <dgm:spPr/>
    </dgm:pt>
    <dgm:pt modelId="{31E78181-A197-48E2-B8EC-57804464B745}" type="pres">
      <dgm:prSet presAssocID="{470B7ECF-0F0C-4291-AEC8-780D1DDF84AE}" presName="tx1" presStyleLbl="revTx" presStyleIdx="1" presStyleCnt="5"/>
      <dgm:spPr/>
    </dgm:pt>
    <dgm:pt modelId="{0938C7B2-4E82-4637-A77A-9234FF793723}" type="pres">
      <dgm:prSet presAssocID="{470B7ECF-0F0C-4291-AEC8-780D1DDF84AE}" presName="vert1" presStyleCnt="0"/>
      <dgm:spPr/>
    </dgm:pt>
    <dgm:pt modelId="{CB51D0FE-754F-4244-83C9-1FBD6A23DD23}" type="pres">
      <dgm:prSet presAssocID="{007A3CFF-C786-444F-97EE-A05B4A1C65FB}" presName="thickLine" presStyleLbl="alignNode1" presStyleIdx="2" presStyleCnt="5"/>
      <dgm:spPr/>
    </dgm:pt>
    <dgm:pt modelId="{C56D1129-B68B-46D0-9AD2-7F39E9842D1C}" type="pres">
      <dgm:prSet presAssocID="{007A3CFF-C786-444F-97EE-A05B4A1C65FB}" presName="horz1" presStyleCnt="0"/>
      <dgm:spPr/>
    </dgm:pt>
    <dgm:pt modelId="{1A19F409-7F24-443A-9124-4D60241AB4AE}" type="pres">
      <dgm:prSet presAssocID="{007A3CFF-C786-444F-97EE-A05B4A1C65FB}" presName="tx1" presStyleLbl="revTx" presStyleIdx="2" presStyleCnt="5"/>
      <dgm:spPr/>
    </dgm:pt>
    <dgm:pt modelId="{93229FF0-7B32-48C0-98A4-E3D712B9B189}" type="pres">
      <dgm:prSet presAssocID="{007A3CFF-C786-444F-97EE-A05B4A1C65FB}" presName="vert1" presStyleCnt="0"/>
      <dgm:spPr/>
    </dgm:pt>
    <dgm:pt modelId="{7DCF210A-B748-49DC-8412-2A97FC9E4220}" type="pres">
      <dgm:prSet presAssocID="{81FD97B0-56FA-4FBE-B15C-E6FA78A6B019}" presName="thickLine" presStyleLbl="alignNode1" presStyleIdx="3" presStyleCnt="5"/>
      <dgm:spPr/>
    </dgm:pt>
    <dgm:pt modelId="{807C2C81-EEC0-4352-8F03-145503223637}" type="pres">
      <dgm:prSet presAssocID="{81FD97B0-56FA-4FBE-B15C-E6FA78A6B019}" presName="horz1" presStyleCnt="0"/>
      <dgm:spPr/>
    </dgm:pt>
    <dgm:pt modelId="{4E32D678-35B0-4A74-BBD7-963EDBFA4AF7}" type="pres">
      <dgm:prSet presAssocID="{81FD97B0-56FA-4FBE-B15C-E6FA78A6B019}" presName="tx1" presStyleLbl="revTx" presStyleIdx="3" presStyleCnt="5"/>
      <dgm:spPr/>
    </dgm:pt>
    <dgm:pt modelId="{5A111F79-4378-4E26-9DE2-41E4FCBAEFB2}" type="pres">
      <dgm:prSet presAssocID="{81FD97B0-56FA-4FBE-B15C-E6FA78A6B019}" presName="vert1" presStyleCnt="0"/>
      <dgm:spPr/>
    </dgm:pt>
    <dgm:pt modelId="{B675EE9D-0F34-4F27-A1CD-96F769F5628F}" type="pres">
      <dgm:prSet presAssocID="{99AA3B28-EFB7-49F9-87E1-B4E85FA570CA}" presName="thickLine" presStyleLbl="alignNode1" presStyleIdx="4" presStyleCnt="5"/>
      <dgm:spPr/>
    </dgm:pt>
    <dgm:pt modelId="{B4405689-5AD3-4A29-8DD9-CAC071E4BF6A}" type="pres">
      <dgm:prSet presAssocID="{99AA3B28-EFB7-49F9-87E1-B4E85FA570CA}" presName="horz1" presStyleCnt="0"/>
      <dgm:spPr/>
    </dgm:pt>
    <dgm:pt modelId="{E67BFC41-2511-4708-82C6-44B45FEF6BCB}" type="pres">
      <dgm:prSet presAssocID="{99AA3B28-EFB7-49F9-87E1-B4E85FA570CA}" presName="tx1" presStyleLbl="revTx" presStyleIdx="4" presStyleCnt="5"/>
      <dgm:spPr/>
    </dgm:pt>
    <dgm:pt modelId="{5BB210C2-3926-476D-9CDD-4F3755A34654}" type="pres">
      <dgm:prSet presAssocID="{99AA3B28-EFB7-49F9-87E1-B4E85FA570CA}" presName="vert1" presStyleCnt="0"/>
      <dgm:spPr/>
    </dgm:pt>
  </dgm:ptLst>
  <dgm:cxnLst>
    <dgm:cxn modelId="{4F9EC70B-B36C-491A-B032-280193DEAD55}" srcId="{040A0ACD-A688-4E30-9970-6AFB4BCE34DE}" destId="{5396F410-31EE-4FB7-9AF9-10209FC12302}" srcOrd="0" destOrd="0" parTransId="{62D8591C-8ACF-4B5B-BA0B-289382BF1857}" sibTransId="{376A512D-8AB2-4FC5-A9FD-DBAF6FB64641}"/>
    <dgm:cxn modelId="{9C902851-7A77-4054-B571-78BCB4C65CD5}" type="presOf" srcId="{470B7ECF-0F0C-4291-AEC8-780D1DDF84AE}" destId="{31E78181-A197-48E2-B8EC-57804464B745}" srcOrd="0" destOrd="0" presId="urn:microsoft.com/office/officeart/2008/layout/LinedList"/>
    <dgm:cxn modelId="{11558E5B-19D9-44E9-A459-99B904122969}" srcId="{040A0ACD-A688-4E30-9970-6AFB4BCE34DE}" destId="{81FD97B0-56FA-4FBE-B15C-E6FA78A6B019}" srcOrd="3" destOrd="0" parTransId="{DBD68B75-4B9F-45FD-B039-10794E189094}" sibTransId="{EDBD3A9C-D45E-47C1-9371-3CEBEF1176C3}"/>
    <dgm:cxn modelId="{05C3AB85-51BD-4BD8-9CC6-5C9739792B96}" type="presOf" srcId="{81FD97B0-56FA-4FBE-B15C-E6FA78A6B019}" destId="{4E32D678-35B0-4A74-BBD7-963EDBFA4AF7}" srcOrd="0" destOrd="0" presId="urn:microsoft.com/office/officeart/2008/layout/LinedList"/>
    <dgm:cxn modelId="{257E3A96-3BC0-4252-A024-8EE5255616BC}" type="presOf" srcId="{007A3CFF-C786-444F-97EE-A05B4A1C65FB}" destId="{1A19F409-7F24-443A-9124-4D60241AB4AE}" srcOrd="0" destOrd="0" presId="urn:microsoft.com/office/officeart/2008/layout/LinedList"/>
    <dgm:cxn modelId="{4CA201C8-6D09-4CC4-8F9F-0F858F5E9F12}" srcId="{040A0ACD-A688-4E30-9970-6AFB4BCE34DE}" destId="{99AA3B28-EFB7-49F9-87E1-B4E85FA570CA}" srcOrd="4" destOrd="0" parTransId="{C1F8A0FB-166C-4CED-8445-A6ED47A5E471}" sibTransId="{642F21B6-0715-4232-8A97-DD11AA8A6109}"/>
    <dgm:cxn modelId="{36FE48D1-FF8F-4C34-B82E-0AC3160894BE}" type="presOf" srcId="{5396F410-31EE-4FB7-9AF9-10209FC12302}" destId="{A9ECDFAC-087C-4F89-9FF7-8630A0C06184}" srcOrd="0" destOrd="0" presId="urn:microsoft.com/office/officeart/2008/layout/LinedList"/>
    <dgm:cxn modelId="{E5F6D8D2-3CF4-4A8E-BDAD-CF2C39F07699}" srcId="{040A0ACD-A688-4E30-9970-6AFB4BCE34DE}" destId="{470B7ECF-0F0C-4291-AEC8-780D1DDF84AE}" srcOrd="1" destOrd="0" parTransId="{AE7CAD63-BAD5-4600-9418-1E92066C5707}" sibTransId="{941ED595-FCCB-456C-961D-284D77FD8247}"/>
    <dgm:cxn modelId="{37D60CEF-0A05-4A7B-92B2-0A27FEFB3217}" type="presOf" srcId="{99AA3B28-EFB7-49F9-87E1-B4E85FA570CA}" destId="{E67BFC41-2511-4708-82C6-44B45FEF6BCB}" srcOrd="0" destOrd="0" presId="urn:microsoft.com/office/officeart/2008/layout/LinedList"/>
    <dgm:cxn modelId="{433D7EF7-606E-4642-8D6C-669100FD614B}" type="presOf" srcId="{040A0ACD-A688-4E30-9970-6AFB4BCE34DE}" destId="{32438FAA-8623-46D6-AE72-FB4A5E3DD237}" srcOrd="0" destOrd="0" presId="urn:microsoft.com/office/officeart/2008/layout/LinedList"/>
    <dgm:cxn modelId="{B6554BFF-DBE2-45FA-8B5D-CB99E9309B36}" srcId="{040A0ACD-A688-4E30-9970-6AFB4BCE34DE}" destId="{007A3CFF-C786-444F-97EE-A05B4A1C65FB}" srcOrd="2" destOrd="0" parTransId="{E50945EC-B390-4120-8DF1-1E2B4D06EFFD}" sibTransId="{F2532798-06F1-4526-8F0F-038B0EF97543}"/>
    <dgm:cxn modelId="{B1BBE5A1-CFFA-4F0B-B82C-87242EE15D2C}" type="presParOf" srcId="{32438FAA-8623-46D6-AE72-FB4A5E3DD237}" destId="{7290E2E6-9885-48B3-B9D2-549FB3765BB3}" srcOrd="0" destOrd="0" presId="urn:microsoft.com/office/officeart/2008/layout/LinedList"/>
    <dgm:cxn modelId="{0ECB283F-D846-454C-83DC-B80D97D9BB1B}" type="presParOf" srcId="{32438FAA-8623-46D6-AE72-FB4A5E3DD237}" destId="{1CB31277-DB18-4735-B661-55F3E921A3A7}" srcOrd="1" destOrd="0" presId="urn:microsoft.com/office/officeart/2008/layout/LinedList"/>
    <dgm:cxn modelId="{90781470-CA0E-4732-B018-2FBA62BDEF00}" type="presParOf" srcId="{1CB31277-DB18-4735-B661-55F3E921A3A7}" destId="{A9ECDFAC-087C-4F89-9FF7-8630A0C06184}" srcOrd="0" destOrd="0" presId="urn:microsoft.com/office/officeart/2008/layout/LinedList"/>
    <dgm:cxn modelId="{260BFDCB-051B-446C-B547-43E81E26A13A}" type="presParOf" srcId="{1CB31277-DB18-4735-B661-55F3E921A3A7}" destId="{5BAD5925-E34C-41F4-A904-325E26E2B353}" srcOrd="1" destOrd="0" presId="urn:microsoft.com/office/officeart/2008/layout/LinedList"/>
    <dgm:cxn modelId="{2A27AFEE-23C1-4068-A554-93CB6807E5F8}" type="presParOf" srcId="{32438FAA-8623-46D6-AE72-FB4A5E3DD237}" destId="{281CD9C5-682D-4896-B8E3-AF3C9F0301C0}" srcOrd="2" destOrd="0" presId="urn:microsoft.com/office/officeart/2008/layout/LinedList"/>
    <dgm:cxn modelId="{AB89CDAA-4207-4540-8AE0-7214AFA25A1F}" type="presParOf" srcId="{32438FAA-8623-46D6-AE72-FB4A5E3DD237}" destId="{750BF16F-092C-4B26-AF32-13709603C6CF}" srcOrd="3" destOrd="0" presId="urn:microsoft.com/office/officeart/2008/layout/LinedList"/>
    <dgm:cxn modelId="{6A67F739-5D62-4FBB-8076-73A87A35D572}" type="presParOf" srcId="{750BF16F-092C-4B26-AF32-13709603C6CF}" destId="{31E78181-A197-48E2-B8EC-57804464B745}" srcOrd="0" destOrd="0" presId="urn:microsoft.com/office/officeart/2008/layout/LinedList"/>
    <dgm:cxn modelId="{B11EE1D9-B9CD-4FF1-B16F-5640AE2C5801}" type="presParOf" srcId="{750BF16F-092C-4B26-AF32-13709603C6CF}" destId="{0938C7B2-4E82-4637-A77A-9234FF793723}" srcOrd="1" destOrd="0" presId="urn:microsoft.com/office/officeart/2008/layout/LinedList"/>
    <dgm:cxn modelId="{EBCC1B0F-E56F-43BB-901F-AC8E80F6CFE5}" type="presParOf" srcId="{32438FAA-8623-46D6-AE72-FB4A5E3DD237}" destId="{CB51D0FE-754F-4244-83C9-1FBD6A23DD23}" srcOrd="4" destOrd="0" presId="urn:microsoft.com/office/officeart/2008/layout/LinedList"/>
    <dgm:cxn modelId="{53BB3658-901E-4B1B-9D2F-F6D456520F0B}" type="presParOf" srcId="{32438FAA-8623-46D6-AE72-FB4A5E3DD237}" destId="{C56D1129-B68B-46D0-9AD2-7F39E9842D1C}" srcOrd="5" destOrd="0" presId="urn:microsoft.com/office/officeart/2008/layout/LinedList"/>
    <dgm:cxn modelId="{BA2E12D0-7BF0-4C2A-A1F9-F811533D882C}" type="presParOf" srcId="{C56D1129-B68B-46D0-9AD2-7F39E9842D1C}" destId="{1A19F409-7F24-443A-9124-4D60241AB4AE}" srcOrd="0" destOrd="0" presId="urn:microsoft.com/office/officeart/2008/layout/LinedList"/>
    <dgm:cxn modelId="{5CBDFEAF-228C-464F-A1F0-2D90169AC206}" type="presParOf" srcId="{C56D1129-B68B-46D0-9AD2-7F39E9842D1C}" destId="{93229FF0-7B32-48C0-98A4-E3D712B9B189}" srcOrd="1" destOrd="0" presId="urn:microsoft.com/office/officeart/2008/layout/LinedList"/>
    <dgm:cxn modelId="{D818DA35-DFAD-4067-BF77-456669CDBC88}" type="presParOf" srcId="{32438FAA-8623-46D6-AE72-FB4A5E3DD237}" destId="{7DCF210A-B748-49DC-8412-2A97FC9E4220}" srcOrd="6" destOrd="0" presId="urn:microsoft.com/office/officeart/2008/layout/LinedList"/>
    <dgm:cxn modelId="{FC14B022-E067-4BD8-BCEA-CB3532D9ACDD}" type="presParOf" srcId="{32438FAA-8623-46D6-AE72-FB4A5E3DD237}" destId="{807C2C81-EEC0-4352-8F03-145503223637}" srcOrd="7" destOrd="0" presId="urn:microsoft.com/office/officeart/2008/layout/LinedList"/>
    <dgm:cxn modelId="{F4021090-68B6-4C17-80A7-A7D26F1E4AA6}" type="presParOf" srcId="{807C2C81-EEC0-4352-8F03-145503223637}" destId="{4E32D678-35B0-4A74-BBD7-963EDBFA4AF7}" srcOrd="0" destOrd="0" presId="urn:microsoft.com/office/officeart/2008/layout/LinedList"/>
    <dgm:cxn modelId="{F27BCF13-D15E-4014-91AF-308623DF5CB9}" type="presParOf" srcId="{807C2C81-EEC0-4352-8F03-145503223637}" destId="{5A111F79-4378-4E26-9DE2-41E4FCBAEFB2}" srcOrd="1" destOrd="0" presId="urn:microsoft.com/office/officeart/2008/layout/LinedList"/>
    <dgm:cxn modelId="{39C171CC-F316-4A98-B2ED-26EEF0B2C4C1}" type="presParOf" srcId="{32438FAA-8623-46D6-AE72-FB4A5E3DD237}" destId="{B675EE9D-0F34-4F27-A1CD-96F769F5628F}" srcOrd="8" destOrd="0" presId="urn:microsoft.com/office/officeart/2008/layout/LinedList"/>
    <dgm:cxn modelId="{3FECE66A-D448-4AFE-99BE-3158BB00B146}" type="presParOf" srcId="{32438FAA-8623-46D6-AE72-FB4A5E3DD237}" destId="{B4405689-5AD3-4A29-8DD9-CAC071E4BF6A}" srcOrd="9" destOrd="0" presId="urn:microsoft.com/office/officeart/2008/layout/LinedList"/>
    <dgm:cxn modelId="{4A7A3441-DF92-4A12-A08A-8AAF9CD93235}" type="presParOf" srcId="{B4405689-5AD3-4A29-8DD9-CAC071E4BF6A}" destId="{E67BFC41-2511-4708-82C6-44B45FEF6BCB}" srcOrd="0" destOrd="0" presId="urn:microsoft.com/office/officeart/2008/layout/LinedList"/>
    <dgm:cxn modelId="{77118124-FDB1-4570-8FC5-2228D7C06C8E}" type="presParOf" srcId="{B4405689-5AD3-4A29-8DD9-CAC071E4BF6A}" destId="{5BB210C2-3926-476D-9CDD-4F3755A34654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6A36137-A05D-43A3-BCAB-DDC489BCFBD4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7DBC6464-E173-423B-AB7B-A4867111C562}">
      <dgm:prSet/>
      <dgm:spPr/>
      <dgm:t>
        <a:bodyPr/>
        <a:lstStyle/>
        <a:p>
          <a:r>
            <a:rPr lang="en-US"/>
            <a:t>Då lyfte vi dessa punkter: </a:t>
          </a:r>
        </a:p>
      </dgm:t>
    </dgm:pt>
    <dgm:pt modelId="{C8AFF23A-AAE1-4637-98B9-C146BBED3298}" type="parTrans" cxnId="{45C6D843-4CE0-4E9A-B4BC-97642E3D431F}">
      <dgm:prSet/>
      <dgm:spPr/>
      <dgm:t>
        <a:bodyPr/>
        <a:lstStyle/>
        <a:p>
          <a:endParaRPr lang="en-US"/>
        </a:p>
      </dgm:t>
    </dgm:pt>
    <dgm:pt modelId="{A3FF700C-B08F-4A17-AA87-B4A086B357CB}" type="sibTrans" cxnId="{45C6D843-4CE0-4E9A-B4BC-97642E3D431F}">
      <dgm:prSet/>
      <dgm:spPr/>
      <dgm:t>
        <a:bodyPr/>
        <a:lstStyle/>
        <a:p>
          <a:endParaRPr lang="en-US"/>
        </a:p>
      </dgm:t>
    </dgm:pt>
    <dgm:pt modelId="{D50A13C4-D264-487E-A0A2-209DDD4AE311}">
      <dgm:prSet/>
      <dgm:spPr/>
      <dgm:t>
        <a:bodyPr/>
        <a:lstStyle/>
        <a:p>
          <a:r>
            <a:rPr lang="en-US" dirty="0" err="1"/>
            <a:t>samma</a:t>
          </a:r>
          <a:r>
            <a:rPr lang="en-US" dirty="0"/>
            <a:t> </a:t>
          </a:r>
          <a:r>
            <a:rPr lang="en-US" dirty="0" err="1"/>
            <a:t>distans</a:t>
          </a:r>
          <a:r>
            <a:rPr lang="en-US" dirty="0"/>
            <a:t> killer </a:t>
          </a:r>
          <a:r>
            <a:rPr lang="en-US" dirty="0" err="1"/>
            <a:t>och</a:t>
          </a:r>
          <a:r>
            <a:rPr lang="en-US" dirty="0"/>
            <a:t> </a:t>
          </a:r>
          <a:r>
            <a:rPr lang="en-US" dirty="0" err="1"/>
            <a:t>tjejer</a:t>
          </a:r>
          <a:r>
            <a:rPr lang="en-US" dirty="0"/>
            <a:t> i </a:t>
          </a:r>
          <a:r>
            <a:rPr lang="en-US" dirty="0" err="1"/>
            <a:t>vårt</a:t>
          </a:r>
          <a:r>
            <a:rPr lang="en-US" dirty="0"/>
            <a:t> </a:t>
          </a:r>
          <a:r>
            <a:rPr lang="en-US" dirty="0" err="1"/>
            <a:t>distrikt</a:t>
          </a:r>
          <a:r>
            <a:rPr lang="en-US" dirty="0"/>
            <a:t>? </a:t>
          </a:r>
          <a:r>
            <a:rPr lang="en-US" dirty="0" err="1"/>
            <a:t>Utmama</a:t>
          </a:r>
          <a:r>
            <a:rPr lang="en-US" dirty="0"/>
            <a:t> </a:t>
          </a:r>
          <a:r>
            <a:rPr lang="en-US" dirty="0" err="1"/>
            <a:t>gärna</a:t>
          </a:r>
          <a:r>
            <a:rPr lang="en-US" dirty="0"/>
            <a:t> med </a:t>
          </a:r>
          <a:r>
            <a:rPr lang="en-US" dirty="0" err="1"/>
            <a:t>längre</a:t>
          </a:r>
          <a:r>
            <a:rPr lang="en-US" dirty="0"/>
            <a:t> </a:t>
          </a:r>
          <a:r>
            <a:rPr lang="en-US" dirty="0" err="1"/>
            <a:t>distanser</a:t>
          </a:r>
          <a:endParaRPr lang="en-US" dirty="0"/>
        </a:p>
      </dgm:t>
    </dgm:pt>
    <dgm:pt modelId="{F1090D37-8706-42BF-AD4D-A10B7E27F334}" type="parTrans" cxnId="{49ACEACC-56B9-49DA-95EC-CED16161CA52}">
      <dgm:prSet/>
      <dgm:spPr/>
      <dgm:t>
        <a:bodyPr/>
        <a:lstStyle/>
        <a:p>
          <a:endParaRPr lang="en-US"/>
        </a:p>
      </dgm:t>
    </dgm:pt>
    <dgm:pt modelId="{EB146308-57AC-4748-992A-58EA52CD58CA}" type="sibTrans" cxnId="{49ACEACC-56B9-49DA-95EC-CED16161CA52}">
      <dgm:prSet/>
      <dgm:spPr/>
      <dgm:t>
        <a:bodyPr/>
        <a:lstStyle/>
        <a:p>
          <a:endParaRPr lang="en-US"/>
        </a:p>
      </dgm:t>
    </dgm:pt>
    <dgm:pt modelId="{62D054AB-FC58-4CEC-B9AC-65D1BBB715D0}">
      <dgm:prSet/>
      <dgm:spPr/>
      <dgm:t>
        <a:bodyPr/>
        <a:lstStyle/>
        <a:p>
          <a:r>
            <a:rPr lang="en-US"/>
            <a:t>Junior och seniorläger? </a:t>
          </a:r>
        </a:p>
      </dgm:t>
    </dgm:pt>
    <dgm:pt modelId="{71FAE4E9-30D5-4CC0-91AC-85ADB59EC0F4}" type="parTrans" cxnId="{1F6F26D5-0133-43EB-A80B-FD23E3C4096F}">
      <dgm:prSet/>
      <dgm:spPr/>
      <dgm:t>
        <a:bodyPr/>
        <a:lstStyle/>
        <a:p>
          <a:endParaRPr lang="en-US"/>
        </a:p>
      </dgm:t>
    </dgm:pt>
    <dgm:pt modelId="{590F02A1-4E12-4E03-AE15-456CB568FEC6}" type="sibTrans" cxnId="{1F6F26D5-0133-43EB-A80B-FD23E3C4096F}">
      <dgm:prSet/>
      <dgm:spPr/>
      <dgm:t>
        <a:bodyPr/>
        <a:lstStyle/>
        <a:p>
          <a:endParaRPr lang="en-US"/>
        </a:p>
      </dgm:t>
    </dgm:pt>
    <dgm:pt modelId="{DFA04426-C19D-4347-9A89-5B4220E2342B}" type="pres">
      <dgm:prSet presAssocID="{66A36137-A05D-43A3-BCAB-DDC489BCFBD4}" presName="linear" presStyleCnt="0">
        <dgm:presLayoutVars>
          <dgm:animLvl val="lvl"/>
          <dgm:resizeHandles val="exact"/>
        </dgm:presLayoutVars>
      </dgm:prSet>
      <dgm:spPr/>
    </dgm:pt>
    <dgm:pt modelId="{5837AEE7-B455-4DAB-9CD2-1C5728DF4C34}" type="pres">
      <dgm:prSet presAssocID="{7DBC6464-E173-423B-AB7B-A4867111C562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F1B5A36A-34B4-49CA-9C07-C19BF3FBD576}" type="pres">
      <dgm:prSet presAssocID="{A3FF700C-B08F-4A17-AA87-B4A086B357CB}" presName="spacer" presStyleCnt="0"/>
      <dgm:spPr/>
    </dgm:pt>
    <dgm:pt modelId="{922E225E-1323-42ED-9278-9B4BA0593D73}" type="pres">
      <dgm:prSet presAssocID="{D50A13C4-D264-487E-A0A2-209DDD4AE311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4AA0773C-9DBE-43D6-B7B6-80D9C438D86C}" type="pres">
      <dgm:prSet presAssocID="{EB146308-57AC-4748-992A-58EA52CD58CA}" presName="spacer" presStyleCnt="0"/>
      <dgm:spPr/>
    </dgm:pt>
    <dgm:pt modelId="{964AA03D-C668-4DE2-9365-74BD4BE58FDB}" type="pres">
      <dgm:prSet presAssocID="{62D054AB-FC58-4CEC-B9AC-65D1BBB715D0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A58DEB27-00FE-4076-92EE-016D540F26ED}" type="presOf" srcId="{62D054AB-FC58-4CEC-B9AC-65D1BBB715D0}" destId="{964AA03D-C668-4DE2-9365-74BD4BE58FDB}" srcOrd="0" destOrd="0" presId="urn:microsoft.com/office/officeart/2005/8/layout/vList2"/>
    <dgm:cxn modelId="{7062D032-C2A6-4606-952D-3AC654A8A0E3}" type="presOf" srcId="{66A36137-A05D-43A3-BCAB-DDC489BCFBD4}" destId="{DFA04426-C19D-4347-9A89-5B4220E2342B}" srcOrd="0" destOrd="0" presId="urn:microsoft.com/office/officeart/2005/8/layout/vList2"/>
    <dgm:cxn modelId="{45C6D843-4CE0-4E9A-B4BC-97642E3D431F}" srcId="{66A36137-A05D-43A3-BCAB-DDC489BCFBD4}" destId="{7DBC6464-E173-423B-AB7B-A4867111C562}" srcOrd="0" destOrd="0" parTransId="{C8AFF23A-AAE1-4637-98B9-C146BBED3298}" sibTransId="{A3FF700C-B08F-4A17-AA87-B4A086B357CB}"/>
    <dgm:cxn modelId="{587B4751-6F5C-40C1-8280-D0239049E66C}" type="presOf" srcId="{7DBC6464-E173-423B-AB7B-A4867111C562}" destId="{5837AEE7-B455-4DAB-9CD2-1C5728DF4C34}" srcOrd="0" destOrd="0" presId="urn:microsoft.com/office/officeart/2005/8/layout/vList2"/>
    <dgm:cxn modelId="{D69EE65A-D525-495A-89FF-70F72A516A25}" type="presOf" srcId="{D50A13C4-D264-487E-A0A2-209DDD4AE311}" destId="{922E225E-1323-42ED-9278-9B4BA0593D73}" srcOrd="0" destOrd="0" presId="urn:microsoft.com/office/officeart/2005/8/layout/vList2"/>
    <dgm:cxn modelId="{49ACEACC-56B9-49DA-95EC-CED16161CA52}" srcId="{66A36137-A05D-43A3-BCAB-DDC489BCFBD4}" destId="{D50A13C4-D264-487E-A0A2-209DDD4AE311}" srcOrd="1" destOrd="0" parTransId="{F1090D37-8706-42BF-AD4D-A10B7E27F334}" sibTransId="{EB146308-57AC-4748-992A-58EA52CD58CA}"/>
    <dgm:cxn modelId="{1F6F26D5-0133-43EB-A80B-FD23E3C4096F}" srcId="{66A36137-A05D-43A3-BCAB-DDC489BCFBD4}" destId="{62D054AB-FC58-4CEC-B9AC-65D1BBB715D0}" srcOrd="2" destOrd="0" parTransId="{71FAE4E9-30D5-4CC0-91AC-85ADB59EC0F4}" sibTransId="{590F02A1-4E12-4E03-AE15-456CB568FEC6}"/>
    <dgm:cxn modelId="{00FFDE39-AD9A-4F0E-9F28-7A5A035AF048}" type="presParOf" srcId="{DFA04426-C19D-4347-9A89-5B4220E2342B}" destId="{5837AEE7-B455-4DAB-9CD2-1C5728DF4C34}" srcOrd="0" destOrd="0" presId="urn:microsoft.com/office/officeart/2005/8/layout/vList2"/>
    <dgm:cxn modelId="{A8DAD869-EA09-437A-BDBF-34CF72F6A5C0}" type="presParOf" srcId="{DFA04426-C19D-4347-9A89-5B4220E2342B}" destId="{F1B5A36A-34B4-49CA-9C07-C19BF3FBD576}" srcOrd="1" destOrd="0" presId="urn:microsoft.com/office/officeart/2005/8/layout/vList2"/>
    <dgm:cxn modelId="{DF1534D3-4F74-41D4-ADEF-EC64D47A0F0E}" type="presParOf" srcId="{DFA04426-C19D-4347-9A89-5B4220E2342B}" destId="{922E225E-1323-42ED-9278-9B4BA0593D73}" srcOrd="2" destOrd="0" presId="urn:microsoft.com/office/officeart/2005/8/layout/vList2"/>
    <dgm:cxn modelId="{61B50169-4BA7-41A3-9283-D5B3DD2FE70F}" type="presParOf" srcId="{DFA04426-C19D-4347-9A89-5B4220E2342B}" destId="{4AA0773C-9DBE-43D6-B7B6-80D9C438D86C}" srcOrd="3" destOrd="0" presId="urn:microsoft.com/office/officeart/2005/8/layout/vList2"/>
    <dgm:cxn modelId="{C5106ACA-AAA2-4135-A42A-7DBE2B4020E6}" type="presParOf" srcId="{DFA04426-C19D-4347-9A89-5B4220E2342B}" destId="{964AA03D-C668-4DE2-9365-74BD4BE58FDB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3ECB164-C76E-487E-B846-537DC3FF506F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86801385-C903-456A-B1B3-07CF681B7170}">
      <dgm:prSet/>
      <dgm:spPr/>
      <dgm:t>
        <a:bodyPr/>
        <a:lstStyle/>
        <a:p>
          <a:r>
            <a:rPr lang="en-US"/>
            <a:t>SSF har utlyst DM helg 21-22 januari 2023</a:t>
          </a:r>
        </a:p>
      </dgm:t>
    </dgm:pt>
    <dgm:pt modelId="{8098510A-436D-4EDC-BF03-B0C054DEB40C}" type="parTrans" cxnId="{44F77EDE-7547-427B-BF19-245635C68980}">
      <dgm:prSet/>
      <dgm:spPr/>
      <dgm:t>
        <a:bodyPr/>
        <a:lstStyle/>
        <a:p>
          <a:endParaRPr lang="en-US"/>
        </a:p>
      </dgm:t>
    </dgm:pt>
    <dgm:pt modelId="{3F9B39B0-2929-490B-BE68-E3C3B9405282}" type="sibTrans" cxnId="{44F77EDE-7547-427B-BF19-245635C68980}">
      <dgm:prSet/>
      <dgm:spPr/>
      <dgm:t>
        <a:bodyPr/>
        <a:lstStyle/>
        <a:p>
          <a:endParaRPr lang="en-US"/>
        </a:p>
      </dgm:t>
    </dgm:pt>
    <dgm:pt modelId="{AE8694CE-E7B9-431A-AA0D-B420CEF50A27}">
      <dgm:prSet/>
      <dgm:spPr/>
      <dgm:t>
        <a:bodyPr/>
        <a:lstStyle/>
        <a:p>
          <a:r>
            <a:rPr lang="en-US"/>
            <a:t>DM blir i Järvsjöby lördag 21/1 intervallstart, fri stil</a:t>
          </a:r>
        </a:p>
      </dgm:t>
    </dgm:pt>
    <dgm:pt modelId="{CAA76530-0553-4F3D-8930-301981006279}" type="parTrans" cxnId="{3035E6C7-2E36-4C51-82C9-08333AB6F3B5}">
      <dgm:prSet/>
      <dgm:spPr/>
      <dgm:t>
        <a:bodyPr/>
        <a:lstStyle/>
        <a:p>
          <a:endParaRPr lang="en-US"/>
        </a:p>
      </dgm:t>
    </dgm:pt>
    <dgm:pt modelId="{257BF014-0E07-4859-8835-39C6B0920A8D}" type="sibTrans" cxnId="{3035E6C7-2E36-4C51-82C9-08333AB6F3B5}">
      <dgm:prSet/>
      <dgm:spPr/>
      <dgm:t>
        <a:bodyPr/>
        <a:lstStyle/>
        <a:p>
          <a:endParaRPr lang="en-US"/>
        </a:p>
      </dgm:t>
    </dgm:pt>
    <dgm:pt modelId="{9B1DD216-C88B-4945-B1D2-0B674F35924E}">
      <dgm:prSet/>
      <dgm:spPr/>
      <dgm:t>
        <a:bodyPr/>
        <a:lstStyle/>
        <a:p>
          <a:r>
            <a:rPr lang="en-US"/>
            <a:t>och i Vilhelmina söndag 22/1 intervallstart, klassisk stil</a:t>
          </a:r>
        </a:p>
      </dgm:t>
    </dgm:pt>
    <dgm:pt modelId="{0673C6BA-AC61-4012-9370-9D40B48E4D8B}" type="parTrans" cxnId="{34B7F88C-17E4-4986-9A82-CB0A3CA09F5B}">
      <dgm:prSet/>
      <dgm:spPr/>
      <dgm:t>
        <a:bodyPr/>
        <a:lstStyle/>
        <a:p>
          <a:endParaRPr lang="en-US"/>
        </a:p>
      </dgm:t>
    </dgm:pt>
    <dgm:pt modelId="{6E735B89-2D85-4C15-9262-4B0F395AF118}" type="sibTrans" cxnId="{34B7F88C-17E4-4986-9A82-CB0A3CA09F5B}">
      <dgm:prSet/>
      <dgm:spPr/>
      <dgm:t>
        <a:bodyPr/>
        <a:lstStyle/>
        <a:p>
          <a:endParaRPr lang="en-US"/>
        </a:p>
      </dgm:t>
    </dgm:pt>
    <dgm:pt modelId="{734FDC84-A912-45DC-8D78-1A3968D57F33}" type="pres">
      <dgm:prSet presAssocID="{F3ECB164-C76E-487E-B846-537DC3FF506F}" presName="linear" presStyleCnt="0">
        <dgm:presLayoutVars>
          <dgm:animLvl val="lvl"/>
          <dgm:resizeHandles val="exact"/>
        </dgm:presLayoutVars>
      </dgm:prSet>
      <dgm:spPr/>
    </dgm:pt>
    <dgm:pt modelId="{9382F132-A9BF-4BD9-AA34-404C25A5C97C}" type="pres">
      <dgm:prSet presAssocID="{86801385-C903-456A-B1B3-07CF681B7170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BC3C1563-5A4B-4218-8DF5-827EE0E75ADD}" type="pres">
      <dgm:prSet presAssocID="{3F9B39B0-2929-490B-BE68-E3C3B9405282}" presName="spacer" presStyleCnt="0"/>
      <dgm:spPr/>
    </dgm:pt>
    <dgm:pt modelId="{66BBBF81-8B2D-4246-A722-6BC73B61B8A6}" type="pres">
      <dgm:prSet presAssocID="{AE8694CE-E7B9-431A-AA0D-B420CEF50A27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F5611246-39C3-4D58-BF24-9FB8605E671E}" type="pres">
      <dgm:prSet presAssocID="{257BF014-0E07-4859-8835-39C6B0920A8D}" presName="spacer" presStyleCnt="0"/>
      <dgm:spPr/>
    </dgm:pt>
    <dgm:pt modelId="{F0AC9A57-6029-4338-855A-3D9C61A7AD00}" type="pres">
      <dgm:prSet presAssocID="{9B1DD216-C88B-4945-B1D2-0B674F35924E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A23E315C-D2F4-491D-8F80-CEC846A22F80}" type="presOf" srcId="{86801385-C903-456A-B1B3-07CF681B7170}" destId="{9382F132-A9BF-4BD9-AA34-404C25A5C97C}" srcOrd="0" destOrd="0" presId="urn:microsoft.com/office/officeart/2005/8/layout/vList2"/>
    <dgm:cxn modelId="{5FFE5E6F-6D90-4701-B660-74D80083DD48}" type="presOf" srcId="{9B1DD216-C88B-4945-B1D2-0B674F35924E}" destId="{F0AC9A57-6029-4338-855A-3D9C61A7AD00}" srcOrd="0" destOrd="0" presId="urn:microsoft.com/office/officeart/2005/8/layout/vList2"/>
    <dgm:cxn modelId="{34B7F88C-17E4-4986-9A82-CB0A3CA09F5B}" srcId="{F3ECB164-C76E-487E-B846-537DC3FF506F}" destId="{9B1DD216-C88B-4945-B1D2-0B674F35924E}" srcOrd="2" destOrd="0" parTransId="{0673C6BA-AC61-4012-9370-9D40B48E4D8B}" sibTransId="{6E735B89-2D85-4C15-9262-4B0F395AF118}"/>
    <dgm:cxn modelId="{94718CC6-5381-45CC-95AC-804454EB2138}" type="presOf" srcId="{F3ECB164-C76E-487E-B846-537DC3FF506F}" destId="{734FDC84-A912-45DC-8D78-1A3968D57F33}" srcOrd="0" destOrd="0" presId="urn:microsoft.com/office/officeart/2005/8/layout/vList2"/>
    <dgm:cxn modelId="{3035E6C7-2E36-4C51-82C9-08333AB6F3B5}" srcId="{F3ECB164-C76E-487E-B846-537DC3FF506F}" destId="{AE8694CE-E7B9-431A-AA0D-B420CEF50A27}" srcOrd="1" destOrd="0" parTransId="{CAA76530-0553-4F3D-8930-301981006279}" sibTransId="{257BF014-0E07-4859-8835-39C6B0920A8D}"/>
    <dgm:cxn modelId="{44F77EDE-7547-427B-BF19-245635C68980}" srcId="{F3ECB164-C76E-487E-B846-537DC3FF506F}" destId="{86801385-C903-456A-B1B3-07CF681B7170}" srcOrd="0" destOrd="0" parTransId="{8098510A-436D-4EDC-BF03-B0C054DEB40C}" sibTransId="{3F9B39B0-2929-490B-BE68-E3C3B9405282}"/>
    <dgm:cxn modelId="{F7043BF3-9347-441C-8ADB-268484B050EF}" type="presOf" srcId="{AE8694CE-E7B9-431A-AA0D-B420CEF50A27}" destId="{66BBBF81-8B2D-4246-A722-6BC73B61B8A6}" srcOrd="0" destOrd="0" presId="urn:microsoft.com/office/officeart/2005/8/layout/vList2"/>
    <dgm:cxn modelId="{0B928000-5703-4B14-8591-D96DB80E3527}" type="presParOf" srcId="{734FDC84-A912-45DC-8D78-1A3968D57F33}" destId="{9382F132-A9BF-4BD9-AA34-404C25A5C97C}" srcOrd="0" destOrd="0" presId="urn:microsoft.com/office/officeart/2005/8/layout/vList2"/>
    <dgm:cxn modelId="{2F4FBCA8-4F0A-4723-85FF-95AAD87EB511}" type="presParOf" srcId="{734FDC84-A912-45DC-8D78-1A3968D57F33}" destId="{BC3C1563-5A4B-4218-8DF5-827EE0E75ADD}" srcOrd="1" destOrd="0" presId="urn:microsoft.com/office/officeart/2005/8/layout/vList2"/>
    <dgm:cxn modelId="{A330B3C4-72DC-4327-ACBA-35E929B6991B}" type="presParOf" srcId="{734FDC84-A912-45DC-8D78-1A3968D57F33}" destId="{66BBBF81-8B2D-4246-A722-6BC73B61B8A6}" srcOrd="2" destOrd="0" presId="urn:microsoft.com/office/officeart/2005/8/layout/vList2"/>
    <dgm:cxn modelId="{BB1EE872-26BB-47AB-89E1-35E11663DDC9}" type="presParOf" srcId="{734FDC84-A912-45DC-8D78-1A3968D57F33}" destId="{F5611246-39C3-4D58-BF24-9FB8605E671E}" srcOrd="3" destOrd="0" presId="urn:microsoft.com/office/officeart/2005/8/layout/vList2"/>
    <dgm:cxn modelId="{6AA268B9-4F41-439A-BF1C-E2E98B76677D}" type="presParOf" srcId="{734FDC84-A912-45DC-8D78-1A3968D57F33}" destId="{F0AC9A57-6029-4338-855A-3D9C61A7AD00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5D2EADD-5636-4178-8103-E3E78F73D7DB}" type="doc">
      <dgm:prSet loTypeId="urn:microsoft.com/office/officeart/2005/8/layout/hierarchy1" loCatId="hierarchy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42AE99CD-FB61-45C1-A303-5AD9CC3230BA}">
      <dgm:prSet/>
      <dgm:spPr/>
      <dgm:t>
        <a:bodyPr/>
        <a:lstStyle/>
        <a:p>
          <a:r>
            <a:rPr lang="en-US"/>
            <a:t>Skidkonsulent</a:t>
          </a:r>
          <a:br>
            <a:rPr lang="en-US"/>
          </a:br>
          <a:r>
            <a:rPr lang="en-US"/>
            <a:t>Anders Strid</a:t>
          </a:r>
          <a:br>
            <a:rPr lang="en-US"/>
          </a:br>
          <a:r>
            <a:rPr lang="en-US" u="sng">
              <a:hlinkClick xmlns:r="http://schemas.openxmlformats.org/officeDocument/2006/relationships" r:id="rId1"/>
            </a:rPr>
            <a:t>anders.strid@skidor.com</a:t>
          </a:r>
          <a:br>
            <a:rPr lang="en-US"/>
          </a:br>
          <a:r>
            <a:rPr lang="en-US"/>
            <a:t>070-271 44 39</a:t>
          </a:r>
        </a:p>
      </dgm:t>
    </dgm:pt>
    <dgm:pt modelId="{22B80A50-AE68-499D-BAAB-8BE6448DCBC2}" type="parTrans" cxnId="{25216224-6F83-4FF7-B755-36B76DF203F3}">
      <dgm:prSet/>
      <dgm:spPr/>
      <dgm:t>
        <a:bodyPr/>
        <a:lstStyle/>
        <a:p>
          <a:endParaRPr lang="en-US"/>
        </a:p>
      </dgm:t>
    </dgm:pt>
    <dgm:pt modelId="{9EABC1BF-329A-4770-BE11-F0FCCAFB3C56}" type="sibTrans" cxnId="{25216224-6F83-4FF7-B755-36B76DF203F3}">
      <dgm:prSet/>
      <dgm:spPr/>
      <dgm:t>
        <a:bodyPr/>
        <a:lstStyle/>
        <a:p>
          <a:endParaRPr lang="en-US"/>
        </a:p>
      </dgm:t>
    </dgm:pt>
    <dgm:pt modelId="{11A4A976-149A-41F1-92BD-2B3C18B7B6C9}">
      <dgm:prSet/>
      <dgm:spPr/>
      <dgm:t>
        <a:bodyPr/>
        <a:lstStyle/>
        <a:p>
          <a:r>
            <a:rPr lang="en-US"/>
            <a:t>Utbildningsansvarig Västerbottens Skidförbund</a:t>
          </a:r>
          <a:br>
            <a:rPr lang="en-US"/>
          </a:br>
          <a:r>
            <a:rPr lang="en-US"/>
            <a:t>Amanda Mattsson</a:t>
          </a:r>
          <a:br>
            <a:rPr lang="en-US"/>
          </a:br>
          <a:r>
            <a:rPr lang="en-US" u="sng">
              <a:hlinkClick xmlns:r="http://schemas.openxmlformats.org/officeDocument/2006/relationships" r:id="rId2"/>
            </a:rPr>
            <a:t>amattssn@gmail.com</a:t>
          </a:r>
          <a:br>
            <a:rPr lang="en-US"/>
          </a:br>
          <a:r>
            <a:rPr lang="en-US"/>
            <a:t>076-788 00 77</a:t>
          </a:r>
        </a:p>
      </dgm:t>
    </dgm:pt>
    <dgm:pt modelId="{579F15FA-D311-494C-8654-006A626B4E21}" type="parTrans" cxnId="{08E8EEAC-ABE0-4E4E-B7CE-DF8EE047A0D6}">
      <dgm:prSet/>
      <dgm:spPr/>
      <dgm:t>
        <a:bodyPr/>
        <a:lstStyle/>
        <a:p>
          <a:endParaRPr lang="en-US"/>
        </a:p>
      </dgm:t>
    </dgm:pt>
    <dgm:pt modelId="{598871F0-DAC8-42A1-A9EC-889F1855A654}" type="sibTrans" cxnId="{08E8EEAC-ABE0-4E4E-B7CE-DF8EE047A0D6}">
      <dgm:prSet/>
      <dgm:spPr/>
      <dgm:t>
        <a:bodyPr/>
        <a:lstStyle/>
        <a:p>
          <a:endParaRPr lang="en-US"/>
        </a:p>
      </dgm:t>
    </dgm:pt>
    <dgm:pt modelId="{BBA0A993-4B2D-4D5D-9B75-4583328F33B7}" type="pres">
      <dgm:prSet presAssocID="{25D2EADD-5636-4178-8103-E3E78F73D7D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3B7D106-6BA4-4A8D-BB90-F05C19E7B4EE}" type="pres">
      <dgm:prSet presAssocID="{42AE99CD-FB61-45C1-A303-5AD9CC3230BA}" presName="hierRoot1" presStyleCnt="0"/>
      <dgm:spPr/>
    </dgm:pt>
    <dgm:pt modelId="{71D0AAA4-3A7A-4C48-B2EB-3B9DD76D2A51}" type="pres">
      <dgm:prSet presAssocID="{42AE99CD-FB61-45C1-A303-5AD9CC3230BA}" presName="composite" presStyleCnt="0"/>
      <dgm:spPr/>
    </dgm:pt>
    <dgm:pt modelId="{A8BE98D3-F466-4E0F-8E60-34BC9351F8DD}" type="pres">
      <dgm:prSet presAssocID="{42AE99CD-FB61-45C1-A303-5AD9CC3230BA}" presName="background" presStyleLbl="node0" presStyleIdx="0" presStyleCnt="2"/>
      <dgm:spPr/>
    </dgm:pt>
    <dgm:pt modelId="{2832B84F-2E07-4528-9596-54B37C92F95A}" type="pres">
      <dgm:prSet presAssocID="{42AE99CD-FB61-45C1-A303-5AD9CC3230BA}" presName="text" presStyleLbl="fgAcc0" presStyleIdx="0" presStyleCnt="2">
        <dgm:presLayoutVars>
          <dgm:chPref val="3"/>
        </dgm:presLayoutVars>
      </dgm:prSet>
      <dgm:spPr/>
    </dgm:pt>
    <dgm:pt modelId="{3DB99872-04E2-4533-A277-DD70B79791F4}" type="pres">
      <dgm:prSet presAssocID="{42AE99CD-FB61-45C1-A303-5AD9CC3230BA}" presName="hierChild2" presStyleCnt="0"/>
      <dgm:spPr/>
    </dgm:pt>
    <dgm:pt modelId="{C0033DF3-B6E0-42C6-B837-2524FB605882}" type="pres">
      <dgm:prSet presAssocID="{11A4A976-149A-41F1-92BD-2B3C18B7B6C9}" presName="hierRoot1" presStyleCnt="0"/>
      <dgm:spPr/>
    </dgm:pt>
    <dgm:pt modelId="{9E820974-B560-4C11-98AE-1670D35DC92E}" type="pres">
      <dgm:prSet presAssocID="{11A4A976-149A-41F1-92BD-2B3C18B7B6C9}" presName="composite" presStyleCnt="0"/>
      <dgm:spPr/>
    </dgm:pt>
    <dgm:pt modelId="{11D64ABB-8BA8-4C33-A222-2898DC6711A5}" type="pres">
      <dgm:prSet presAssocID="{11A4A976-149A-41F1-92BD-2B3C18B7B6C9}" presName="background" presStyleLbl="node0" presStyleIdx="1" presStyleCnt="2"/>
      <dgm:spPr/>
    </dgm:pt>
    <dgm:pt modelId="{9EB7567D-9106-404E-AB96-516824473335}" type="pres">
      <dgm:prSet presAssocID="{11A4A976-149A-41F1-92BD-2B3C18B7B6C9}" presName="text" presStyleLbl="fgAcc0" presStyleIdx="1" presStyleCnt="2">
        <dgm:presLayoutVars>
          <dgm:chPref val="3"/>
        </dgm:presLayoutVars>
      </dgm:prSet>
      <dgm:spPr/>
    </dgm:pt>
    <dgm:pt modelId="{825F72A7-D316-4F6D-AB9E-8A8592BE8D74}" type="pres">
      <dgm:prSet presAssocID="{11A4A976-149A-41F1-92BD-2B3C18B7B6C9}" presName="hierChild2" presStyleCnt="0"/>
      <dgm:spPr/>
    </dgm:pt>
  </dgm:ptLst>
  <dgm:cxnLst>
    <dgm:cxn modelId="{AFB55F09-83E3-4743-80D4-2D6FB9AFA1F0}" type="presOf" srcId="{11A4A976-149A-41F1-92BD-2B3C18B7B6C9}" destId="{9EB7567D-9106-404E-AB96-516824473335}" srcOrd="0" destOrd="0" presId="urn:microsoft.com/office/officeart/2005/8/layout/hierarchy1"/>
    <dgm:cxn modelId="{25216224-6F83-4FF7-B755-36B76DF203F3}" srcId="{25D2EADD-5636-4178-8103-E3E78F73D7DB}" destId="{42AE99CD-FB61-45C1-A303-5AD9CC3230BA}" srcOrd="0" destOrd="0" parTransId="{22B80A50-AE68-499D-BAAB-8BE6448DCBC2}" sibTransId="{9EABC1BF-329A-4770-BE11-F0FCCAFB3C56}"/>
    <dgm:cxn modelId="{24688249-DCFA-4477-944E-439B7463CDD8}" type="presOf" srcId="{42AE99CD-FB61-45C1-A303-5AD9CC3230BA}" destId="{2832B84F-2E07-4528-9596-54B37C92F95A}" srcOrd="0" destOrd="0" presId="urn:microsoft.com/office/officeart/2005/8/layout/hierarchy1"/>
    <dgm:cxn modelId="{B896A55E-E91D-4928-B162-BE38AFC6FED7}" type="presOf" srcId="{25D2EADD-5636-4178-8103-E3E78F73D7DB}" destId="{BBA0A993-4B2D-4D5D-9B75-4583328F33B7}" srcOrd="0" destOrd="0" presId="urn:microsoft.com/office/officeart/2005/8/layout/hierarchy1"/>
    <dgm:cxn modelId="{08E8EEAC-ABE0-4E4E-B7CE-DF8EE047A0D6}" srcId="{25D2EADD-5636-4178-8103-E3E78F73D7DB}" destId="{11A4A976-149A-41F1-92BD-2B3C18B7B6C9}" srcOrd="1" destOrd="0" parTransId="{579F15FA-D311-494C-8654-006A626B4E21}" sibTransId="{598871F0-DAC8-42A1-A9EC-889F1855A654}"/>
    <dgm:cxn modelId="{4DF675AA-FA9F-49EB-BA0B-F85002AEE8CF}" type="presParOf" srcId="{BBA0A993-4B2D-4D5D-9B75-4583328F33B7}" destId="{13B7D106-6BA4-4A8D-BB90-F05C19E7B4EE}" srcOrd="0" destOrd="0" presId="urn:microsoft.com/office/officeart/2005/8/layout/hierarchy1"/>
    <dgm:cxn modelId="{C52F8332-64A6-494C-ADE4-9A1092D4E02F}" type="presParOf" srcId="{13B7D106-6BA4-4A8D-BB90-F05C19E7B4EE}" destId="{71D0AAA4-3A7A-4C48-B2EB-3B9DD76D2A51}" srcOrd="0" destOrd="0" presId="urn:microsoft.com/office/officeart/2005/8/layout/hierarchy1"/>
    <dgm:cxn modelId="{13E5078F-AA2A-461F-9693-9806AB96541C}" type="presParOf" srcId="{71D0AAA4-3A7A-4C48-B2EB-3B9DD76D2A51}" destId="{A8BE98D3-F466-4E0F-8E60-34BC9351F8DD}" srcOrd="0" destOrd="0" presId="urn:microsoft.com/office/officeart/2005/8/layout/hierarchy1"/>
    <dgm:cxn modelId="{A9885B65-3625-4FA1-8B74-895B258582D3}" type="presParOf" srcId="{71D0AAA4-3A7A-4C48-B2EB-3B9DD76D2A51}" destId="{2832B84F-2E07-4528-9596-54B37C92F95A}" srcOrd="1" destOrd="0" presId="urn:microsoft.com/office/officeart/2005/8/layout/hierarchy1"/>
    <dgm:cxn modelId="{00FDCBB2-C6E5-48ED-B5A0-850A67CA3760}" type="presParOf" srcId="{13B7D106-6BA4-4A8D-BB90-F05C19E7B4EE}" destId="{3DB99872-04E2-4533-A277-DD70B79791F4}" srcOrd="1" destOrd="0" presId="urn:microsoft.com/office/officeart/2005/8/layout/hierarchy1"/>
    <dgm:cxn modelId="{F02B2B2E-3134-47E3-A220-345E00017CD9}" type="presParOf" srcId="{BBA0A993-4B2D-4D5D-9B75-4583328F33B7}" destId="{C0033DF3-B6E0-42C6-B837-2524FB605882}" srcOrd="1" destOrd="0" presId="urn:microsoft.com/office/officeart/2005/8/layout/hierarchy1"/>
    <dgm:cxn modelId="{8A80197D-2488-4FD3-B77A-A3F2D1C0C111}" type="presParOf" srcId="{C0033DF3-B6E0-42C6-B837-2524FB605882}" destId="{9E820974-B560-4C11-98AE-1670D35DC92E}" srcOrd="0" destOrd="0" presId="urn:microsoft.com/office/officeart/2005/8/layout/hierarchy1"/>
    <dgm:cxn modelId="{40EB0D1B-7283-4D6B-A030-202AA43E2959}" type="presParOf" srcId="{9E820974-B560-4C11-98AE-1670D35DC92E}" destId="{11D64ABB-8BA8-4C33-A222-2898DC6711A5}" srcOrd="0" destOrd="0" presId="urn:microsoft.com/office/officeart/2005/8/layout/hierarchy1"/>
    <dgm:cxn modelId="{352A6777-734A-4952-9483-AFD734C5956A}" type="presParOf" srcId="{9E820974-B560-4C11-98AE-1670D35DC92E}" destId="{9EB7567D-9106-404E-AB96-516824473335}" srcOrd="1" destOrd="0" presId="urn:microsoft.com/office/officeart/2005/8/layout/hierarchy1"/>
    <dgm:cxn modelId="{85972E94-C01F-4A83-9A4F-C80EDA6F730D}" type="presParOf" srcId="{C0033DF3-B6E0-42C6-B837-2524FB605882}" destId="{825F72A7-D316-4F6D-AB9E-8A8592BE8D74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FBCF6B-3A52-4F06-9C28-38D921690275}">
      <dsp:nvSpPr>
        <dsp:cNvPr id="0" name=""/>
        <dsp:cNvSpPr/>
      </dsp:nvSpPr>
      <dsp:spPr>
        <a:xfrm>
          <a:off x="582645" y="1178"/>
          <a:ext cx="2174490" cy="130469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Veronica Lundquist sammankallande</a:t>
          </a:r>
        </a:p>
      </dsp:txBody>
      <dsp:txXfrm>
        <a:off x="582645" y="1178"/>
        <a:ext cx="2174490" cy="1304694"/>
      </dsp:txXfrm>
    </dsp:sp>
    <dsp:sp modelId="{8FB8337C-C9C5-43FA-9395-777B62910F56}">
      <dsp:nvSpPr>
        <dsp:cNvPr id="0" name=""/>
        <dsp:cNvSpPr/>
      </dsp:nvSpPr>
      <dsp:spPr>
        <a:xfrm>
          <a:off x="2974584" y="1178"/>
          <a:ext cx="2174490" cy="130469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Ellen Holmgren - </a:t>
          </a:r>
          <a:r>
            <a:rPr lang="en-US" sz="2000" kern="1200" dirty="0" err="1"/>
            <a:t>Folksam</a:t>
          </a:r>
          <a:r>
            <a:rPr lang="en-US" sz="2000" kern="1200" dirty="0"/>
            <a:t> cup, </a:t>
          </a:r>
          <a:r>
            <a:rPr lang="en-US" sz="2000" kern="1200" dirty="0" err="1"/>
            <a:t>läger</a:t>
          </a:r>
          <a:r>
            <a:rPr lang="en-US" sz="2000" kern="1200" dirty="0"/>
            <a:t> </a:t>
          </a:r>
          <a:r>
            <a:rPr lang="en-US" sz="2000" kern="1200" dirty="0" err="1"/>
            <a:t>och</a:t>
          </a:r>
          <a:r>
            <a:rPr lang="en-US" sz="2000" kern="1200" dirty="0"/>
            <a:t> </a:t>
          </a:r>
          <a:r>
            <a:rPr lang="en-US" sz="2000" kern="1200" dirty="0" err="1"/>
            <a:t>unga</a:t>
          </a:r>
          <a:r>
            <a:rPr lang="en-US" sz="2000" kern="1200" dirty="0"/>
            <a:t> </a:t>
          </a:r>
          <a:r>
            <a:rPr lang="en-US" sz="2000" kern="1200" dirty="0" err="1"/>
            <a:t>ledare</a:t>
          </a:r>
          <a:endParaRPr lang="en-US" sz="2000" kern="1200" dirty="0"/>
        </a:p>
      </dsp:txBody>
      <dsp:txXfrm>
        <a:off x="2974584" y="1178"/>
        <a:ext cx="2174490" cy="1304694"/>
      </dsp:txXfrm>
    </dsp:sp>
    <dsp:sp modelId="{00C50B98-2B39-44C8-9F1D-B190463E04FF}">
      <dsp:nvSpPr>
        <dsp:cNvPr id="0" name=""/>
        <dsp:cNvSpPr/>
      </dsp:nvSpPr>
      <dsp:spPr>
        <a:xfrm>
          <a:off x="5366524" y="1178"/>
          <a:ext cx="2174490" cy="130469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Ellinor</a:t>
          </a:r>
          <a:r>
            <a:rPr lang="en-US" sz="2000" kern="1200" dirty="0"/>
            <a:t> Jakobsson –</a:t>
          </a:r>
          <a:r>
            <a:rPr lang="en-US" sz="2000" kern="1200" dirty="0" err="1"/>
            <a:t>ungdoms</a:t>
          </a:r>
          <a:r>
            <a:rPr lang="en-US" sz="2000" kern="1200" dirty="0"/>
            <a:t> </a:t>
          </a:r>
          <a:r>
            <a:rPr lang="en-US" sz="2000" kern="1200" dirty="0" err="1"/>
            <a:t>cupen</a:t>
          </a:r>
          <a:r>
            <a:rPr lang="en-US" sz="2000" kern="1200" dirty="0"/>
            <a:t>, </a:t>
          </a:r>
          <a:r>
            <a:rPr lang="en-US" sz="2000" kern="1200" dirty="0" err="1"/>
            <a:t>läger</a:t>
          </a:r>
          <a:r>
            <a:rPr lang="en-US" sz="2000" kern="1200" dirty="0"/>
            <a:t>, </a:t>
          </a:r>
          <a:r>
            <a:rPr lang="en-US" sz="2000" kern="1200" dirty="0" err="1"/>
            <a:t>unga</a:t>
          </a:r>
          <a:r>
            <a:rPr lang="en-US" sz="2000" kern="1200" dirty="0"/>
            <a:t> </a:t>
          </a:r>
          <a:r>
            <a:rPr lang="en-US" sz="2000" kern="1200" dirty="0" err="1"/>
            <a:t>ledare</a:t>
          </a:r>
          <a:endParaRPr lang="en-US" sz="2000" kern="1200" dirty="0"/>
        </a:p>
      </dsp:txBody>
      <dsp:txXfrm>
        <a:off x="5366524" y="1178"/>
        <a:ext cx="2174490" cy="1304694"/>
      </dsp:txXfrm>
    </dsp:sp>
    <dsp:sp modelId="{7BD1B37A-E3B2-46B7-B85E-ECBA92142689}">
      <dsp:nvSpPr>
        <dsp:cNvPr id="0" name=""/>
        <dsp:cNvSpPr/>
      </dsp:nvSpPr>
      <dsp:spPr>
        <a:xfrm>
          <a:off x="7758464" y="1178"/>
          <a:ext cx="2174490" cy="130469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Amanda Mattsson – utbildningsansvarig</a:t>
          </a:r>
        </a:p>
      </dsp:txBody>
      <dsp:txXfrm>
        <a:off x="7758464" y="1178"/>
        <a:ext cx="2174490" cy="1304694"/>
      </dsp:txXfrm>
    </dsp:sp>
    <dsp:sp modelId="{B0FD10BD-4232-4FE9-84F8-A456A41D8372}">
      <dsp:nvSpPr>
        <dsp:cNvPr id="0" name=""/>
        <dsp:cNvSpPr/>
      </dsp:nvSpPr>
      <dsp:spPr>
        <a:xfrm>
          <a:off x="582645" y="1523321"/>
          <a:ext cx="2174490" cy="130469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Petter Ögren – juniorverksamhet</a:t>
          </a:r>
        </a:p>
      </dsp:txBody>
      <dsp:txXfrm>
        <a:off x="582645" y="1523321"/>
        <a:ext cx="2174490" cy="1304694"/>
      </dsp:txXfrm>
    </dsp:sp>
    <dsp:sp modelId="{E3D59DA3-C3EA-4FAE-B41A-DB4E6CC32A30}">
      <dsp:nvSpPr>
        <dsp:cNvPr id="0" name=""/>
        <dsp:cNvSpPr/>
      </dsp:nvSpPr>
      <dsp:spPr>
        <a:xfrm>
          <a:off x="2974584" y="1523321"/>
          <a:ext cx="2174490" cy="130469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hemsida</a:t>
          </a:r>
          <a:r>
            <a:rPr lang="en-US" sz="2000" kern="1200" dirty="0"/>
            <a:t>/ </a:t>
          </a:r>
          <a:r>
            <a:rPr lang="en-US" sz="2000" kern="1200" dirty="0" err="1"/>
            <a:t>facebook</a:t>
          </a:r>
          <a:endParaRPr lang="en-US" sz="2000" kern="1200" dirty="0"/>
        </a:p>
      </dsp:txBody>
      <dsp:txXfrm>
        <a:off x="2974584" y="1523321"/>
        <a:ext cx="2174490" cy="1304694"/>
      </dsp:txXfrm>
    </dsp:sp>
    <dsp:sp modelId="{9983D7FC-A3E0-4CD6-87FD-ECBBFF454EB3}">
      <dsp:nvSpPr>
        <dsp:cNvPr id="0" name=""/>
        <dsp:cNvSpPr/>
      </dsp:nvSpPr>
      <dsp:spPr>
        <a:xfrm>
          <a:off x="5366524" y="1523321"/>
          <a:ext cx="2174490" cy="130469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Mattias Grundström - tävlingskalendern, SFF/TA</a:t>
          </a:r>
        </a:p>
      </dsp:txBody>
      <dsp:txXfrm>
        <a:off x="5366524" y="1523321"/>
        <a:ext cx="2174490" cy="1304694"/>
      </dsp:txXfrm>
    </dsp:sp>
    <dsp:sp modelId="{CB218D82-D581-44C8-BA55-C8D2748C9724}">
      <dsp:nvSpPr>
        <dsp:cNvPr id="0" name=""/>
        <dsp:cNvSpPr/>
      </dsp:nvSpPr>
      <dsp:spPr>
        <a:xfrm>
          <a:off x="7705471" y="1457604"/>
          <a:ext cx="2174490" cy="130469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000" b="0" kern="1200" dirty="0"/>
            <a:t>AC-cupen och DM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000" b="0" kern="1200" dirty="0"/>
            <a:t>-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000" b="0" kern="1200" dirty="0"/>
            <a:t>vakant</a:t>
          </a:r>
        </a:p>
      </dsp:txBody>
      <dsp:txXfrm>
        <a:off x="7705471" y="1457604"/>
        <a:ext cx="2174490" cy="1304694"/>
      </dsp:txXfrm>
    </dsp:sp>
    <dsp:sp modelId="{F37BF250-9D76-453F-A3F2-F30F140819DB}">
      <dsp:nvSpPr>
        <dsp:cNvPr id="0" name=""/>
        <dsp:cNvSpPr/>
      </dsp:nvSpPr>
      <dsp:spPr>
        <a:xfrm>
          <a:off x="542895" y="3018966"/>
          <a:ext cx="2174490" cy="130469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000" kern="1200" dirty="0"/>
            <a:t>Upp till 13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000" kern="1200" dirty="0"/>
            <a:t>vakant</a:t>
          </a:r>
        </a:p>
      </dsp:txBody>
      <dsp:txXfrm>
        <a:off x="542895" y="3018966"/>
        <a:ext cx="2174490" cy="1304694"/>
      </dsp:txXfrm>
    </dsp:sp>
    <dsp:sp modelId="{F0C7FD3E-B597-461F-8887-2CBBB7047F4C}">
      <dsp:nvSpPr>
        <dsp:cNvPr id="0" name=""/>
        <dsp:cNvSpPr/>
      </dsp:nvSpPr>
      <dsp:spPr>
        <a:xfrm>
          <a:off x="2974584" y="3045465"/>
          <a:ext cx="2174490" cy="130469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000" kern="1200" dirty="0"/>
            <a:t>Aktiv åkare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000" kern="1200" dirty="0"/>
            <a:t>vakant</a:t>
          </a:r>
        </a:p>
      </dsp:txBody>
      <dsp:txXfrm>
        <a:off x="2974584" y="3045465"/>
        <a:ext cx="2174490" cy="1304694"/>
      </dsp:txXfrm>
    </dsp:sp>
    <dsp:sp modelId="{B0584509-48BD-40FF-BEF5-920A0FD83667}">
      <dsp:nvSpPr>
        <dsp:cNvPr id="0" name=""/>
        <dsp:cNvSpPr/>
      </dsp:nvSpPr>
      <dsp:spPr>
        <a:xfrm>
          <a:off x="5366524" y="3046643"/>
          <a:ext cx="2174490" cy="130469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000" kern="1200" dirty="0"/>
            <a:t>Regler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000" kern="1200" dirty="0"/>
            <a:t>vakant</a:t>
          </a:r>
        </a:p>
      </dsp:txBody>
      <dsp:txXfrm>
        <a:off x="5366524" y="3046643"/>
        <a:ext cx="2174490" cy="1304694"/>
      </dsp:txXfrm>
    </dsp:sp>
    <dsp:sp modelId="{34685B18-C619-44C1-A10B-84B831A51FBC}">
      <dsp:nvSpPr>
        <dsp:cNvPr id="0" name=""/>
        <dsp:cNvSpPr/>
      </dsp:nvSpPr>
      <dsp:spPr>
        <a:xfrm>
          <a:off x="7758464" y="3045465"/>
          <a:ext cx="2174490" cy="130469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000" kern="1200" dirty="0"/>
            <a:t>Långlopp?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000" kern="1200" dirty="0"/>
            <a:t>Anläggning?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000" kern="1200" dirty="0"/>
            <a:t>vakant </a:t>
          </a:r>
        </a:p>
      </dsp:txBody>
      <dsp:txXfrm>
        <a:off x="7758464" y="3045465"/>
        <a:ext cx="2174490" cy="130469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90E2E6-9885-48B3-B9D2-549FB3765BB3}">
      <dsp:nvSpPr>
        <dsp:cNvPr id="0" name=""/>
        <dsp:cNvSpPr/>
      </dsp:nvSpPr>
      <dsp:spPr>
        <a:xfrm>
          <a:off x="0" y="531"/>
          <a:ext cx="105156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ECDFAC-087C-4F89-9FF7-8630A0C06184}">
      <dsp:nvSpPr>
        <dsp:cNvPr id="0" name=""/>
        <dsp:cNvSpPr/>
      </dsp:nvSpPr>
      <dsp:spPr>
        <a:xfrm>
          <a:off x="0" y="531"/>
          <a:ext cx="10515600" cy="8702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 dirty="0"/>
            <a:t>Vi </a:t>
          </a:r>
          <a:r>
            <a:rPr lang="en-US" sz="3000" b="1" kern="1200" dirty="0" err="1"/>
            <a:t>fortsätter</a:t>
          </a:r>
          <a:r>
            <a:rPr lang="en-US" sz="3000" b="1" kern="1200" dirty="0"/>
            <a:t> med: </a:t>
          </a:r>
          <a:endParaRPr lang="en-US" sz="3000" kern="1200" dirty="0"/>
        </a:p>
      </dsp:txBody>
      <dsp:txXfrm>
        <a:off x="0" y="531"/>
        <a:ext cx="10515600" cy="870296"/>
      </dsp:txXfrm>
    </dsp:sp>
    <dsp:sp modelId="{281CD9C5-682D-4896-B8E3-AF3C9F0301C0}">
      <dsp:nvSpPr>
        <dsp:cNvPr id="0" name=""/>
        <dsp:cNvSpPr/>
      </dsp:nvSpPr>
      <dsp:spPr>
        <a:xfrm>
          <a:off x="0" y="870827"/>
          <a:ext cx="105156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E78181-A197-48E2-B8EC-57804464B745}">
      <dsp:nvSpPr>
        <dsp:cNvPr id="0" name=""/>
        <dsp:cNvSpPr/>
      </dsp:nvSpPr>
      <dsp:spPr>
        <a:xfrm>
          <a:off x="0" y="870827"/>
          <a:ext cx="10515600" cy="8702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Digitala lagledarmöten</a:t>
          </a:r>
        </a:p>
      </dsp:txBody>
      <dsp:txXfrm>
        <a:off x="0" y="870827"/>
        <a:ext cx="10515600" cy="870296"/>
      </dsp:txXfrm>
    </dsp:sp>
    <dsp:sp modelId="{CB51D0FE-754F-4244-83C9-1FBD6A23DD23}">
      <dsp:nvSpPr>
        <dsp:cNvPr id="0" name=""/>
        <dsp:cNvSpPr/>
      </dsp:nvSpPr>
      <dsp:spPr>
        <a:xfrm>
          <a:off x="0" y="1741123"/>
          <a:ext cx="105156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19F409-7F24-443A-9124-4D60241AB4AE}">
      <dsp:nvSpPr>
        <dsp:cNvPr id="0" name=""/>
        <dsp:cNvSpPr/>
      </dsp:nvSpPr>
      <dsp:spPr>
        <a:xfrm>
          <a:off x="0" y="1741123"/>
          <a:ext cx="10515600" cy="8702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Digitala resultat</a:t>
          </a:r>
        </a:p>
      </dsp:txBody>
      <dsp:txXfrm>
        <a:off x="0" y="1741123"/>
        <a:ext cx="10515600" cy="870296"/>
      </dsp:txXfrm>
    </dsp:sp>
    <dsp:sp modelId="{7DCF210A-B748-49DC-8412-2A97FC9E4220}">
      <dsp:nvSpPr>
        <dsp:cNvPr id="0" name=""/>
        <dsp:cNvSpPr/>
      </dsp:nvSpPr>
      <dsp:spPr>
        <a:xfrm>
          <a:off x="0" y="2611420"/>
          <a:ext cx="105156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32D678-35B0-4A74-BBD7-963EDBFA4AF7}">
      <dsp:nvSpPr>
        <dsp:cNvPr id="0" name=""/>
        <dsp:cNvSpPr/>
      </dsp:nvSpPr>
      <dsp:spPr>
        <a:xfrm>
          <a:off x="0" y="2611420"/>
          <a:ext cx="10515600" cy="8702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Enkla prisutdelningar</a:t>
          </a:r>
        </a:p>
      </dsp:txBody>
      <dsp:txXfrm>
        <a:off x="0" y="2611420"/>
        <a:ext cx="10515600" cy="870296"/>
      </dsp:txXfrm>
    </dsp:sp>
    <dsp:sp modelId="{B675EE9D-0F34-4F27-A1CD-96F769F5628F}">
      <dsp:nvSpPr>
        <dsp:cNvPr id="0" name=""/>
        <dsp:cNvSpPr/>
      </dsp:nvSpPr>
      <dsp:spPr>
        <a:xfrm>
          <a:off x="0" y="3481716"/>
          <a:ext cx="105156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7BFC41-2511-4708-82C6-44B45FEF6BCB}">
      <dsp:nvSpPr>
        <dsp:cNvPr id="0" name=""/>
        <dsp:cNvSpPr/>
      </dsp:nvSpPr>
      <dsp:spPr>
        <a:xfrm>
          <a:off x="0" y="3481716"/>
          <a:ext cx="10515600" cy="8702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Mindre vuxna i start och målområdet, barnen fixar det utan oss…</a:t>
          </a:r>
        </a:p>
      </dsp:txBody>
      <dsp:txXfrm>
        <a:off x="0" y="3481716"/>
        <a:ext cx="10515600" cy="87029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37AEE7-B455-4DAB-9CD2-1C5728DF4C34}">
      <dsp:nvSpPr>
        <dsp:cNvPr id="0" name=""/>
        <dsp:cNvSpPr/>
      </dsp:nvSpPr>
      <dsp:spPr>
        <a:xfrm>
          <a:off x="0" y="83926"/>
          <a:ext cx="6263640" cy="171942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Då lyfte vi dessa punkter: </a:t>
          </a:r>
        </a:p>
      </dsp:txBody>
      <dsp:txXfrm>
        <a:off x="83935" y="167861"/>
        <a:ext cx="6095770" cy="1551554"/>
      </dsp:txXfrm>
    </dsp:sp>
    <dsp:sp modelId="{922E225E-1323-42ED-9278-9B4BA0593D73}">
      <dsp:nvSpPr>
        <dsp:cNvPr id="0" name=""/>
        <dsp:cNvSpPr/>
      </dsp:nvSpPr>
      <dsp:spPr>
        <a:xfrm>
          <a:off x="0" y="1892631"/>
          <a:ext cx="6263640" cy="1719424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 err="1"/>
            <a:t>samma</a:t>
          </a:r>
          <a:r>
            <a:rPr lang="en-US" sz="3100" kern="1200" dirty="0"/>
            <a:t> </a:t>
          </a:r>
          <a:r>
            <a:rPr lang="en-US" sz="3100" kern="1200" dirty="0" err="1"/>
            <a:t>distans</a:t>
          </a:r>
          <a:r>
            <a:rPr lang="en-US" sz="3100" kern="1200" dirty="0"/>
            <a:t> killer </a:t>
          </a:r>
          <a:r>
            <a:rPr lang="en-US" sz="3100" kern="1200" dirty="0" err="1"/>
            <a:t>och</a:t>
          </a:r>
          <a:r>
            <a:rPr lang="en-US" sz="3100" kern="1200" dirty="0"/>
            <a:t> </a:t>
          </a:r>
          <a:r>
            <a:rPr lang="en-US" sz="3100" kern="1200" dirty="0" err="1"/>
            <a:t>tjejer</a:t>
          </a:r>
          <a:r>
            <a:rPr lang="en-US" sz="3100" kern="1200" dirty="0"/>
            <a:t> i </a:t>
          </a:r>
          <a:r>
            <a:rPr lang="en-US" sz="3100" kern="1200" dirty="0" err="1"/>
            <a:t>vårt</a:t>
          </a:r>
          <a:r>
            <a:rPr lang="en-US" sz="3100" kern="1200" dirty="0"/>
            <a:t> </a:t>
          </a:r>
          <a:r>
            <a:rPr lang="en-US" sz="3100" kern="1200" dirty="0" err="1"/>
            <a:t>distrikt</a:t>
          </a:r>
          <a:r>
            <a:rPr lang="en-US" sz="3100" kern="1200" dirty="0"/>
            <a:t>? </a:t>
          </a:r>
          <a:r>
            <a:rPr lang="en-US" sz="3100" kern="1200" dirty="0" err="1"/>
            <a:t>Utmama</a:t>
          </a:r>
          <a:r>
            <a:rPr lang="en-US" sz="3100" kern="1200" dirty="0"/>
            <a:t> </a:t>
          </a:r>
          <a:r>
            <a:rPr lang="en-US" sz="3100" kern="1200" dirty="0" err="1"/>
            <a:t>gärna</a:t>
          </a:r>
          <a:r>
            <a:rPr lang="en-US" sz="3100" kern="1200" dirty="0"/>
            <a:t> med </a:t>
          </a:r>
          <a:r>
            <a:rPr lang="en-US" sz="3100" kern="1200" dirty="0" err="1"/>
            <a:t>längre</a:t>
          </a:r>
          <a:r>
            <a:rPr lang="en-US" sz="3100" kern="1200" dirty="0"/>
            <a:t> </a:t>
          </a:r>
          <a:r>
            <a:rPr lang="en-US" sz="3100" kern="1200" dirty="0" err="1"/>
            <a:t>distanser</a:t>
          </a:r>
          <a:endParaRPr lang="en-US" sz="3100" kern="1200" dirty="0"/>
        </a:p>
      </dsp:txBody>
      <dsp:txXfrm>
        <a:off x="83935" y="1976566"/>
        <a:ext cx="6095770" cy="1551554"/>
      </dsp:txXfrm>
    </dsp:sp>
    <dsp:sp modelId="{964AA03D-C668-4DE2-9365-74BD4BE58FDB}">
      <dsp:nvSpPr>
        <dsp:cNvPr id="0" name=""/>
        <dsp:cNvSpPr/>
      </dsp:nvSpPr>
      <dsp:spPr>
        <a:xfrm>
          <a:off x="0" y="3701336"/>
          <a:ext cx="6263640" cy="1719424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Junior och seniorläger? </a:t>
          </a:r>
        </a:p>
      </dsp:txBody>
      <dsp:txXfrm>
        <a:off x="83935" y="3785271"/>
        <a:ext cx="6095770" cy="155155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82F132-A9BF-4BD9-AA34-404C25A5C97C}">
      <dsp:nvSpPr>
        <dsp:cNvPr id="0" name=""/>
        <dsp:cNvSpPr/>
      </dsp:nvSpPr>
      <dsp:spPr>
        <a:xfrm>
          <a:off x="0" y="375443"/>
          <a:ext cx="6263640" cy="15116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SSF har utlyst DM helg 21-22 januari 2023</a:t>
          </a:r>
        </a:p>
      </dsp:txBody>
      <dsp:txXfrm>
        <a:off x="73792" y="449235"/>
        <a:ext cx="6116056" cy="1364056"/>
      </dsp:txXfrm>
    </dsp:sp>
    <dsp:sp modelId="{66BBBF81-8B2D-4246-A722-6BC73B61B8A6}">
      <dsp:nvSpPr>
        <dsp:cNvPr id="0" name=""/>
        <dsp:cNvSpPr/>
      </dsp:nvSpPr>
      <dsp:spPr>
        <a:xfrm>
          <a:off x="0" y="1996523"/>
          <a:ext cx="6263640" cy="1511640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DM blir i Järvsjöby lördag 21/1 intervallstart, fri stil</a:t>
          </a:r>
        </a:p>
      </dsp:txBody>
      <dsp:txXfrm>
        <a:off x="73792" y="2070315"/>
        <a:ext cx="6116056" cy="1364056"/>
      </dsp:txXfrm>
    </dsp:sp>
    <dsp:sp modelId="{F0AC9A57-6029-4338-855A-3D9C61A7AD00}">
      <dsp:nvSpPr>
        <dsp:cNvPr id="0" name=""/>
        <dsp:cNvSpPr/>
      </dsp:nvSpPr>
      <dsp:spPr>
        <a:xfrm>
          <a:off x="0" y="3617604"/>
          <a:ext cx="6263640" cy="151164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och i Vilhelmina söndag 22/1 intervallstart, klassisk stil</a:t>
          </a:r>
        </a:p>
      </dsp:txBody>
      <dsp:txXfrm>
        <a:off x="73792" y="3691396"/>
        <a:ext cx="6116056" cy="136405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BE98D3-F466-4E0F-8E60-34BC9351F8DD}">
      <dsp:nvSpPr>
        <dsp:cNvPr id="0" name=""/>
        <dsp:cNvSpPr/>
      </dsp:nvSpPr>
      <dsp:spPr>
        <a:xfrm>
          <a:off x="1283" y="314546"/>
          <a:ext cx="4505585" cy="286104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32B84F-2E07-4528-9596-54B37C92F95A}">
      <dsp:nvSpPr>
        <dsp:cNvPr id="0" name=""/>
        <dsp:cNvSpPr/>
      </dsp:nvSpPr>
      <dsp:spPr>
        <a:xfrm>
          <a:off x="501904" y="790136"/>
          <a:ext cx="4505585" cy="2861046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Skidkonsulent</a:t>
          </a:r>
          <a:br>
            <a:rPr lang="en-US" sz="2900" kern="1200"/>
          </a:br>
          <a:r>
            <a:rPr lang="en-US" sz="2900" kern="1200"/>
            <a:t>Anders Strid</a:t>
          </a:r>
          <a:br>
            <a:rPr lang="en-US" sz="2900" kern="1200"/>
          </a:br>
          <a:r>
            <a:rPr lang="en-US" sz="2900" u="sng" kern="1200">
              <a:hlinkClick xmlns:r="http://schemas.openxmlformats.org/officeDocument/2006/relationships" r:id="rId1"/>
            </a:rPr>
            <a:t>anders.strid@skidor.com</a:t>
          </a:r>
          <a:br>
            <a:rPr lang="en-US" sz="2900" kern="1200"/>
          </a:br>
          <a:r>
            <a:rPr lang="en-US" sz="2900" kern="1200"/>
            <a:t>070-271 44 39</a:t>
          </a:r>
        </a:p>
      </dsp:txBody>
      <dsp:txXfrm>
        <a:off x="585701" y="873933"/>
        <a:ext cx="4337991" cy="2693452"/>
      </dsp:txXfrm>
    </dsp:sp>
    <dsp:sp modelId="{11D64ABB-8BA8-4C33-A222-2898DC6711A5}">
      <dsp:nvSpPr>
        <dsp:cNvPr id="0" name=""/>
        <dsp:cNvSpPr/>
      </dsp:nvSpPr>
      <dsp:spPr>
        <a:xfrm>
          <a:off x="5508110" y="314546"/>
          <a:ext cx="4505585" cy="286104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B7567D-9106-404E-AB96-516824473335}">
      <dsp:nvSpPr>
        <dsp:cNvPr id="0" name=""/>
        <dsp:cNvSpPr/>
      </dsp:nvSpPr>
      <dsp:spPr>
        <a:xfrm>
          <a:off x="6008730" y="790136"/>
          <a:ext cx="4505585" cy="2861046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Utbildningsansvarig Västerbottens Skidförbund</a:t>
          </a:r>
          <a:br>
            <a:rPr lang="en-US" sz="2900" kern="1200"/>
          </a:br>
          <a:r>
            <a:rPr lang="en-US" sz="2900" kern="1200"/>
            <a:t>Amanda Mattsson</a:t>
          </a:r>
          <a:br>
            <a:rPr lang="en-US" sz="2900" kern="1200"/>
          </a:br>
          <a:r>
            <a:rPr lang="en-US" sz="2900" u="sng" kern="1200">
              <a:hlinkClick xmlns:r="http://schemas.openxmlformats.org/officeDocument/2006/relationships" r:id="rId2"/>
            </a:rPr>
            <a:t>amattssn@gmail.com</a:t>
          </a:r>
          <a:br>
            <a:rPr lang="en-US" sz="2900" kern="1200"/>
          </a:br>
          <a:r>
            <a:rPr lang="en-US" sz="2900" kern="1200"/>
            <a:t>076-788 00 77</a:t>
          </a:r>
        </a:p>
      </dsp:txBody>
      <dsp:txXfrm>
        <a:off x="6092527" y="873933"/>
        <a:ext cx="4337991" cy="26934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7FD3F0-DBFA-4ABB-9C82-21A6977B01F9}" type="datetimeFigureOut">
              <a:rPr lang="sv-SE" smtClean="0"/>
              <a:t>2022-12-30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59E937-4457-44A9-8E6B-59692287F3E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447515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8" name="Shape 16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Chans för reflektion inom samma förening men också grannklubbarna - erfarenhetsutbyte, inspiration. 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2979FCC-8A5F-45D6-2B34-B3D011D395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F8D7EEE-77A6-B028-1DBA-EA81CE1C3A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BBB7EE6-1F98-5107-67E8-437E8D031D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05DDD-011E-47A8-B409-972B688C9CCE}" type="datetimeFigureOut">
              <a:rPr lang="sv-SE" smtClean="0"/>
              <a:t>2022-12-30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748B84B-97A7-E90E-430B-4BEFAFDD7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448D5A2-1D59-883E-55F3-E7276856A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6BB2-65FD-403D-82A7-FA53CC1878B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669475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123C88F-7931-D5A8-2DA7-8D691AFC6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D1263B1-C1D9-DE3D-E1F1-CA724FD725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B54AFFC-00B3-626E-2C23-F2D6BB432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05DDD-011E-47A8-B409-972B688C9CCE}" type="datetimeFigureOut">
              <a:rPr lang="sv-SE" smtClean="0"/>
              <a:t>2022-12-30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12DCDAA-6BBC-308F-5906-33B14FAF4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CF3437E-A47B-F775-22DB-8F0D9211A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6BB2-65FD-403D-82A7-FA53CC1878B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47047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BA2ADA6-34A8-A537-5D69-474C631C5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1088B57-1B6B-0863-6190-8DC92354BC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145A210-AF57-EA27-F1DE-580E4F713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05DDD-011E-47A8-B409-972B688C9CCE}" type="datetimeFigureOut">
              <a:rPr lang="sv-SE" smtClean="0"/>
              <a:t>2022-12-30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9C23078-BDC5-956E-F4CF-3A6B4999E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4F4DC8C-F5CD-C74B-FD28-0D5CE18A2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6BB2-65FD-403D-82A7-FA53CC1878B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10660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9DE92F5-441A-3E41-3C8F-4A315DB67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F5C8CA2-09AA-506B-6E05-AF4E2F0A08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14E0F3A-F7EB-135B-BDEA-46E1BF70AF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B856992-3B47-2E71-D16B-89CAEB212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05DDD-011E-47A8-B409-972B688C9CCE}" type="datetimeFigureOut">
              <a:rPr lang="sv-SE" smtClean="0"/>
              <a:t>2022-12-30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4B8A352-7560-8F34-135D-CE8AAEFCC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1E8EE5B-7C89-B940-7083-9DE3D346D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6BB2-65FD-403D-82A7-FA53CC1878B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75276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923EA38-518D-0DAD-7AB5-E8488C910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67B09BF-82E3-D37C-DDA1-C58CD503EF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57EB0EC1-E53C-7CE3-D8C4-384468EC0F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BBCF8324-58E7-B966-E326-46CD7CB004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784B258B-D64C-2E20-0044-9D43BBF3CE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21A84E7F-4CD9-17D5-5352-D575F788D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05DDD-011E-47A8-B409-972B688C9CCE}" type="datetimeFigureOut">
              <a:rPr lang="sv-SE" smtClean="0"/>
              <a:t>2022-12-30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6EEB06B9-BF69-0094-003B-0CB5F14BB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B875C94C-BEE7-1515-082C-B359EA3B0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6BB2-65FD-403D-82A7-FA53CC1878B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24195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781B6B9-C478-18A8-756A-A0C79326D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FAACD732-2982-5900-64A8-883E7D45E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05DDD-011E-47A8-B409-972B688C9CCE}" type="datetimeFigureOut">
              <a:rPr lang="sv-SE" smtClean="0"/>
              <a:t>2022-12-30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0716E78-A303-2366-5D89-ED1FD28EB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3DC4E569-7A36-4956-1B4E-956D4B28B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6BB2-65FD-403D-82A7-FA53CC1878B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73590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4678E77B-4AA6-E458-9304-6F3D840E0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05DDD-011E-47A8-B409-972B688C9CCE}" type="datetimeFigureOut">
              <a:rPr lang="sv-SE" smtClean="0"/>
              <a:t>2022-12-30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1C8F1AE9-18B0-27A6-D4AD-850F21D48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8D640E31-7324-878B-B377-CE130EF6E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6BB2-65FD-403D-82A7-FA53CC1878B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97915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AD4618A-9A3F-91F8-B18A-4EC8B9A49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F09D331-0190-C698-C739-007DB55370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51C11710-4E05-5835-6C36-FC6842717B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6A61893-D6AB-84AA-5CC8-A2B31A674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05DDD-011E-47A8-B409-972B688C9CCE}" type="datetimeFigureOut">
              <a:rPr lang="sv-SE" smtClean="0"/>
              <a:t>2022-12-30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5F007BA-48E6-6DD5-88CB-A22B457FB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EFDFDB6B-4417-90D6-2884-48C385C6E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6BB2-65FD-403D-82A7-FA53CC1878B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43282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2222805-E992-A758-2794-381260DF7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CF9D83A2-EC5F-5F75-32AB-216A3B334D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F55ED23-06BA-467D-C569-1C5AF96C9A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60B2FAF2-D9DF-02CE-81D8-F22937849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05DDD-011E-47A8-B409-972B688C9CCE}" type="datetimeFigureOut">
              <a:rPr lang="sv-SE" smtClean="0"/>
              <a:t>2022-12-30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9EF1BC3-F823-98F8-3E95-08E49CD28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F2D26BF-4226-4F98-C58F-6D5879AB0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6BB2-65FD-403D-82A7-FA53CC1878B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02139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28E836B-BB68-DD2F-265B-37A1BD443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A98AA3E5-8534-C87D-06D5-D65105BBBD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1CC17F6-C30C-AC77-317E-E2059A442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05DDD-011E-47A8-B409-972B688C9CCE}" type="datetimeFigureOut">
              <a:rPr lang="sv-SE" smtClean="0"/>
              <a:t>2022-12-30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2F9A901-170F-A4FF-6E95-551B83A6F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332D801-106F-5415-E783-896B6B497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6BB2-65FD-403D-82A7-FA53CC1878B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61426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0F654CD8-2BF2-C286-77DE-FDAFAC8872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842DB7FF-AA92-3040-A122-43CCAB6C15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5F095CC-425F-BE94-4A95-E9D1A7A56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05DDD-011E-47A8-B409-972B688C9CCE}" type="datetimeFigureOut">
              <a:rPr lang="sv-SE" smtClean="0"/>
              <a:t>2022-12-30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4D66BD2-DD4E-5330-6838-3B121E3D4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1FB4380-1B50-F09E-60DA-AF109B664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56BB2-65FD-403D-82A7-FA53CC1878B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166133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kapare och datum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9600" y="5993081"/>
            <a:ext cx="10972800" cy="302896"/>
          </a:xfrm>
          <a:prstGeom prst="rect">
            <a:avLst/>
          </a:prstGeom>
        </p:spPr>
        <p:txBody>
          <a:bodyPr/>
          <a:lstStyle>
            <a:lvl1pPr marL="0" indent="0" algn="ctr" defTabSz="404495">
              <a:lnSpc>
                <a:spcPct val="100000"/>
              </a:lnSpc>
              <a:spcBef>
                <a:spcPts val="0"/>
              </a:spcBef>
              <a:buSzTx/>
              <a:buNone/>
              <a:defRPr sz="1470" spc="-14"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t>Skapare och datum</a:t>
            </a:r>
          </a:p>
        </p:txBody>
      </p:sp>
      <p:sp>
        <p:nvSpPr>
          <p:cNvPr id="12" name="Presentationstitel"/>
          <p:cNvSpPr txBox="1">
            <a:spLocks noGrp="1"/>
          </p:cNvSpPr>
          <p:nvPr>
            <p:ph type="title" hasCustomPrompt="1"/>
          </p:nvPr>
        </p:nvSpPr>
        <p:spPr>
          <a:xfrm>
            <a:off x="609600" y="1771650"/>
            <a:ext cx="10972800" cy="2133600"/>
          </a:xfrm>
          <a:prstGeom prst="rect">
            <a:avLst/>
          </a:prstGeom>
        </p:spPr>
        <p:txBody>
          <a:bodyPr anchor="b"/>
          <a:lstStyle>
            <a:lvl1pPr>
              <a:defRPr sz="6400" spc="-64"/>
            </a:lvl1pPr>
          </a:lstStyle>
          <a:p>
            <a:r>
              <a:t>Presentations­titel</a:t>
            </a:r>
          </a:p>
        </p:txBody>
      </p:sp>
      <p:sp>
        <p:nvSpPr>
          <p:cNvPr id="13" name="Brödtext nivå ett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09600" y="3783790"/>
            <a:ext cx="10972800" cy="1125297"/>
          </a:xfrm>
          <a:prstGeom prst="rect">
            <a:avLst/>
          </a:prstGeom>
        </p:spPr>
        <p:txBody>
          <a:bodyPr/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3000" spc="-30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  <a:lvl2pPr marL="0" indent="22860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3000" spc="-30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2pPr>
            <a:lvl3pPr marL="0" indent="45720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3000" spc="-30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3pPr>
            <a:lvl4pPr marL="0" indent="68580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3000" spc="-30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4pPr>
            <a:lvl5pPr marL="0" indent="91440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3000" spc="-30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5pPr>
          </a:lstStyle>
          <a:p>
            <a:r>
              <a:t>Presentations­undertitel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Diabildsnummer"/>
          <p:cNvSpPr txBox="1">
            <a:spLocks noGrp="1"/>
          </p:cNvSpPr>
          <p:nvPr>
            <p:ph type="sldNum" sz="quarter" idx="2"/>
          </p:nvPr>
        </p:nvSpPr>
        <p:spPr>
          <a:xfrm>
            <a:off x="5995670" y="6342380"/>
            <a:ext cx="204471" cy="2222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77431224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och pun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Diabildstitel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Diabilds­titel</a:t>
            </a:r>
          </a:p>
        </p:txBody>
      </p:sp>
      <p:sp>
        <p:nvSpPr>
          <p:cNvPr id="43" name="Brödtext nivå ett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Diabildspunkttext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4" name="Diabildsundertitel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9600" y="1192324"/>
            <a:ext cx="10972801" cy="416307"/>
          </a:xfrm>
          <a:prstGeom prst="rect">
            <a:avLst/>
          </a:prstGeom>
        </p:spPr>
        <p:txBody>
          <a:bodyPr/>
          <a:lstStyle>
            <a:lvl1pPr marL="0" indent="0" algn="ctr" defTabSz="396240">
              <a:lnSpc>
                <a:spcPct val="100000"/>
              </a:lnSpc>
              <a:spcBef>
                <a:spcPts val="0"/>
              </a:spcBef>
              <a:buSzTx/>
              <a:buNone/>
              <a:defRPr sz="2112" spc="-21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Diabildsundertitel</a:t>
            </a:r>
          </a:p>
        </p:txBody>
      </p:sp>
      <p:sp>
        <p:nvSpPr>
          <p:cNvPr id="45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50365105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47882508-4EEB-F9BA-52AC-EBF3D5C24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0C518EA-62F9-4422-6DBF-61F7C9FC3B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8D02A96-A07E-AA4A-F1F5-1ABF0CF4BF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405DDD-011E-47A8-B409-972B688C9CCE}" type="datetimeFigureOut">
              <a:rPr lang="sv-SE" smtClean="0"/>
              <a:t>2022-12-30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D0673E8-E6A0-FFDF-65BB-42036DFFB7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94FA35A-7C13-DDA2-3E5E-6CDE4EF052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B56BB2-65FD-403D-82A7-FA53CC1878B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12993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tif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folksamcup.se/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mailto:annak.maliwan91@gmail.com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s://volkswagenungdomscup.varby.nu/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mailto:ellinorjakobsson@icloud.com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kidorvill.se/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mailto:petter.ogren@edu.lycksele.se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kidor.com/Grenar/langdakning/Utbildning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utbildning.skidor.com/" TargetMode="External"/><Relationship Id="rId4" Type="http://schemas.openxmlformats.org/officeDocument/2006/relationships/hyperlink" Target="https://vasterbotten.skidor.com/Grenar/Langdakning" TargetMode="Externa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kidor.com/globalassets/langdakning/dokument/utbildning/kurser-seminarier/2022/skidleka/inbjudan-skidleka-lycksele-19-nov-2022.pdf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kidor.com/grenar/langdakning/utbildning/folkbildningiforening" TargetMode="External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kidor.com/Grenar/langdakning/Utbildning/utbildningskalenderfortranare/" TargetMode="External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E30439A-8A5B-46EC-8283-9B6B031D40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27"/>
            <a:ext cx="12192001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55521" y="-1720"/>
            <a:ext cx="11750040" cy="6840685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61000"/>
                </a:schemeClr>
              </a:gs>
              <a:gs pos="100000">
                <a:schemeClr val="accent1"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6054" y="-1291"/>
            <a:ext cx="3608179" cy="685886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5274173">
            <a:off x="6059728" y="779270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79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AE0B4BC-618C-CC4F-6B2E-82E5526B55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6865" y="818984"/>
            <a:ext cx="6596245" cy="3268520"/>
          </a:xfrm>
        </p:spPr>
        <p:txBody>
          <a:bodyPr>
            <a:normAutofit/>
          </a:bodyPr>
          <a:lstStyle/>
          <a:p>
            <a:pPr algn="r"/>
            <a:r>
              <a:rPr lang="sv-SE" sz="4800" dirty="0">
                <a:solidFill>
                  <a:srgbClr val="FFFFFF"/>
                </a:solidFill>
              </a:rPr>
              <a:t>Arrangörsträff läng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314" y="4480038"/>
            <a:ext cx="12179371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BDE8D1CE-7D13-77D7-67B3-2855A82193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31874" y="4797188"/>
            <a:ext cx="6051236" cy="1241828"/>
          </a:xfrm>
        </p:spPr>
        <p:txBody>
          <a:bodyPr>
            <a:normAutofit/>
          </a:bodyPr>
          <a:lstStyle/>
          <a:p>
            <a:pPr algn="r"/>
            <a:r>
              <a:rPr lang="sv-SE" dirty="0">
                <a:solidFill>
                  <a:srgbClr val="FFFFFF"/>
                </a:solidFill>
              </a:rPr>
              <a:t>Teams 2022-10-19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3947E58-F088-49F1-A3D1-DEA690192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6967085" y="1632660"/>
            <a:ext cx="6857572" cy="3592258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0"/>
                </a:srgb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latshållare för innehåll 3">
            <a:extLst>
              <a:ext uri="{FF2B5EF4-FFF2-40B4-BE49-F238E27FC236}">
                <a16:creationId xmlns:a16="http://schemas.microsoft.com/office/drawing/2014/main" id="{F5510670-6E4B-5EFA-1AB3-ACA0EFA4C4E1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1120" y="552616"/>
            <a:ext cx="1340765" cy="123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9162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46D4574-8718-AFC2-383F-6412A0EFB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sv-SE" sz="5400"/>
              <a:t>Stipendiater årsmötet 2022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xmlns="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C758736-3118-2DE1-DE31-321C05182E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r>
              <a:rPr lang="sv-SE" sz="220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Nora Wallenius, IFK Umeå </a:t>
            </a:r>
          </a:p>
          <a:p>
            <a:r>
              <a:rPr lang="sv-SE" sz="220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Joel Nilsson, IFK Umeå </a:t>
            </a:r>
            <a:endParaRPr lang="sv-SE" sz="2200"/>
          </a:p>
        </p:txBody>
      </p:sp>
      <p:pic>
        <p:nvPicPr>
          <p:cNvPr id="4" name="Platshållare för innehåll 3">
            <a:extLst>
              <a:ext uri="{FF2B5EF4-FFF2-40B4-BE49-F238E27FC236}">
                <a16:creationId xmlns:a16="http://schemas.microsoft.com/office/drawing/2014/main" id="{91D95E69-590B-628E-205B-3D0512E6D3F5}"/>
              </a:ext>
            </a:extLst>
          </p:cNvPr>
          <p:cNvPicPr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" r="1" b="1"/>
          <a:stretch/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231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983E3C6-2026-4A4A-8F4D-44BA783A6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sv-SE" sz="4000" dirty="0"/>
              <a:t>Vilka sitter i  LK?</a:t>
            </a:r>
          </a:p>
        </p:txBody>
      </p:sp>
      <p:graphicFrame>
        <p:nvGraphicFramePr>
          <p:cNvPr id="4" name="Platshållare för innehåll 2">
            <a:extLst>
              <a:ext uri="{FF2B5EF4-FFF2-40B4-BE49-F238E27FC236}">
                <a16:creationId xmlns:a16="http://schemas.microsoft.com/office/drawing/2014/main" id="{83A28F39-7BCD-4FCD-A0FE-9A7F31BDB68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375107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4" name="Platshållare för innehåll 3">
            <a:extLst>
              <a:ext uri="{FF2B5EF4-FFF2-40B4-BE49-F238E27FC236}">
                <a16:creationId xmlns:a16="http://schemas.microsoft.com/office/drawing/2014/main" id="{07FABAA1-B9A7-4F43-8474-7C232BA9F928}"/>
              </a:ext>
            </a:extLst>
          </p:cNvPr>
          <p:cNvPicPr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1120" y="552616"/>
            <a:ext cx="1340765" cy="123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188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1">
            <a:extLst>
              <a:ext uri="{FF2B5EF4-FFF2-40B4-BE49-F238E27FC236}">
                <a16:creationId xmlns:a16="http://schemas.microsoft.com/office/drawing/2014/main" id="{955A2079-FA98-4876-80F0-72364A7D2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65510636-B62F-9113-D4BF-501F243FF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8"/>
            <a:ext cx="10515600" cy="1133499"/>
          </a:xfrm>
        </p:spPr>
        <p:txBody>
          <a:bodyPr>
            <a:normAutofit/>
          </a:bodyPr>
          <a:lstStyle/>
          <a:p>
            <a:pPr algn="ctr"/>
            <a:r>
              <a:rPr lang="sv-SE" sz="5200"/>
              <a:t>Nytt år, ny säsong, nya möjligheter</a:t>
            </a:r>
          </a:p>
        </p:txBody>
      </p:sp>
      <p:graphicFrame>
        <p:nvGraphicFramePr>
          <p:cNvPr id="7" name="Platshållare för innehåll 2">
            <a:extLst>
              <a:ext uri="{FF2B5EF4-FFF2-40B4-BE49-F238E27FC236}">
                <a16:creationId xmlns:a16="http://schemas.microsoft.com/office/drawing/2014/main" id="{58E9D2CE-A966-BBE3-2677-20CED07AAB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7783820"/>
              </p:ext>
            </p:extLst>
          </p:nvPr>
        </p:nvGraphicFramePr>
        <p:xfrm>
          <a:off x="838200" y="1828800"/>
          <a:ext cx="105156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904898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55D7889-5D5B-5872-C67B-76F062F85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741" y="620392"/>
            <a:ext cx="3808268" cy="5504688"/>
          </a:xfrm>
        </p:spPr>
        <p:txBody>
          <a:bodyPr>
            <a:normAutofit/>
          </a:bodyPr>
          <a:lstStyle/>
          <a:p>
            <a:r>
              <a:rPr lang="sv-SE" sz="6000">
                <a:solidFill>
                  <a:schemeClr val="accent5"/>
                </a:solidFill>
              </a:rPr>
              <a:t>Från Tinget i maj</a:t>
            </a:r>
          </a:p>
        </p:txBody>
      </p:sp>
      <p:graphicFrame>
        <p:nvGraphicFramePr>
          <p:cNvPr id="5" name="Platshållare för innehåll 2">
            <a:extLst>
              <a:ext uri="{FF2B5EF4-FFF2-40B4-BE49-F238E27FC236}">
                <a16:creationId xmlns:a16="http://schemas.microsoft.com/office/drawing/2014/main" id="{7AADD97B-2325-62A3-8D03-597ADDFF9F1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1089191"/>
              </p:ext>
            </p:extLst>
          </p:nvPr>
        </p:nvGraphicFramePr>
        <p:xfrm>
          <a:off x="5093208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975006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A439B7C-0BBD-463B-A32F-46D3FEAF5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sv-SE" sz="5400"/>
              <a:t>AC-cupen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xmlns="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ADFD5F2-7394-48CF-9472-CABD4F7157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r>
              <a:rPr lang="sv-SE" sz="1700" dirty="0"/>
              <a:t>För ungdomar 9-16 år, singelklasser</a:t>
            </a:r>
          </a:p>
          <a:p>
            <a:r>
              <a:rPr lang="sv-SE" sz="1700" dirty="0"/>
              <a:t>15 </a:t>
            </a:r>
            <a:r>
              <a:rPr lang="sv-SE" sz="1700" dirty="0" err="1"/>
              <a:t>st</a:t>
            </a:r>
            <a:r>
              <a:rPr lang="sv-SE" sz="1700" dirty="0"/>
              <a:t> tävlingar ingår </a:t>
            </a:r>
          </a:p>
          <a:p>
            <a:r>
              <a:rPr lang="sv-SE" sz="1700" dirty="0"/>
              <a:t>15 poäng för seger, sedan fallande till 1 poäng för 15e plats. </a:t>
            </a:r>
          </a:p>
          <a:p>
            <a:r>
              <a:rPr lang="sv-SE" sz="1700" dirty="0"/>
              <a:t>Alla ungdomstävlingar i länet ingår.</a:t>
            </a:r>
          </a:p>
          <a:p>
            <a:r>
              <a:rPr lang="sv-SE" sz="1700" dirty="0"/>
              <a:t>Flitpris till alla som deltagit i minst hälften av vinterns tävlingar</a:t>
            </a:r>
          </a:p>
          <a:p>
            <a:r>
              <a:rPr lang="sv-SE" sz="1700" dirty="0"/>
              <a:t>Medalj till de tre bästa i varje klass. </a:t>
            </a:r>
          </a:p>
          <a:p>
            <a:r>
              <a:rPr lang="sv-SE" sz="1700" dirty="0"/>
              <a:t>Sex tävlingar får räknas bort, de som gett minst poäng</a:t>
            </a:r>
          </a:p>
          <a:p>
            <a:r>
              <a:rPr lang="sv-SE" sz="1700" dirty="0"/>
              <a:t>Prisutdelning i samband med sista loppet i Storuman 2/4. </a:t>
            </a:r>
          </a:p>
          <a:p>
            <a:r>
              <a:rPr lang="sv-SE" sz="1700" dirty="0"/>
              <a:t>Deltagarpoäng </a:t>
            </a:r>
          </a:p>
          <a:p>
            <a:pPr marL="0" indent="0">
              <a:buNone/>
            </a:pPr>
            <a:r>
              <a:rPr lang="sv-SE" sz="1700" dirty="0"/>
              <a:t>Hemsidan kommer att uppdateras med info för årets AC-cup säsong.</a:t>
            </a:r>
          </a:p>
        </p:txBody>
      </p:sp>
      <p:pic>
        <p:nvPicPr>
          <p:cNvPr id="4" name="Platshållare för innehåll 3">
            <a:extLst>
              <a:ext uri="{FF2B5EF4-FFF2-40B4-BE49-F238E27FC236}">
                <a16:creationId xmlns:a16="http://schemas.microsoft.com/office/drawing/2014/main" id="{66BFD68F-BB55-42EB-8856-0ED6A40A1606}"/>
              </a:ext>
            </a:extLst>
          </p:cNvPr>
          <p:cNvPicPr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" r="1" b="1"/>
          <a:stretch/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0278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4EEFCF7-8C11-5186-1134-2BBEE25D8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Tävlingar</a:t>
            </a:r>
          </a:p>
        </p:txBody>
      </p:sp>
      <p:pic>
        <p:nvPicPr>
          <p:cNvPr id="6" name="Platshållare för innehåll 5">
            <a:extLst>
              <a:ext uri="{FF2B5EF4-FFF2-40B4-BE49-F238E27FC236}">
                <a16:creationId xmlns:a16="http://schemas.microsoft.com/office/drawing/2014/main" id="{D5A43A4C-A65E-D713-BCCE-C453A16C4D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6532" y="1388303"/>
            <a:ext cx="10810163" cy="5153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4626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2235526-405C-4DBF-97EC-7179C1D61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741" y="620392"/>
            <a:ext cx="3808268" cy="5504688"/>
          </a:xfrm>
        </p:spPr>
        <p:txBody>
          <a:bodyPr>
            <a:normAutofit/>
          </a:bodyPr>
          <a:lstStyle/>
          <a:p>
            <a:r>
              <a:rPr lang="sv-SE" sz="6000">
                <a:solidFill>
                  <a:schemeClr val="accent5"/>
                </a:solidFill>
              </a:rPr>
              <a:t>DM 2023 </a:t>
            </a:r>
          </a:p>
        </p:txBody>
      </p:sp>
      <p:graphicFrame>
        <p:nvGraphicFramePr>
          <p:cNvPr id="5" name="Platshållare för innehåll 2">
            <a:extLst>
              <a:ext uri="{FF2B5EF4-FFF2-40B4-BE49-F238E27FC236}">
                <a16:creationId xmlns:a16="http://schemas.microsoft.com/office/drawing/2014/main" id="{5037A697-41EB-5EED-1ECC-975E4B03D30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5175264"/>
              </p:ext>
            </p:extLst>
          </p:nvPr>
        </p:nvGraphicFramePr>
        <p:xfrm>
          <a:off x="5093208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006979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43CAA20-3569-4189-9E48-239A229A8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C836ACF-DE56-1DC8-10CF-297EAB66E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1381"/>
            <a:ext cx="10512552" cy="406654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b="0" i="0" kern="120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Bauhaus cup/ JVM test</a:t>
            </a:r>
            <a:endParaRPr lang="en-US" sz="66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0CC3C1E-A2B4-899D-81EF-F28057148D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4983276"/>
            <a:ext cx="10512552" cy="1126680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6-8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januari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2023 i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Lycksele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FIS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tävling</a:t>
            </a:r>
            <a:endParaRPr lang="en-US" sz="24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A542B6D-E775-4832-91DC-2D20F85781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18595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0578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7" name="Rectangle 346">
            <a:extLst>
              <a:ext uri="{FF2B5EF4-FFF2-40B4-BE49-F238E27FC236}">
                <a16:creationId xmlns:a16="http://schemas.microsoft.com/office/drawing/2014/main" id="{ED8E54F9-849C-4865-8C5E-FD967B81D7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9" name="Freeform: Shape 348">
            <a:extLst>
              <a:ext uri="{FF2B5EF4-FFF2-40B4-BE49-F238E27FC236}">
                <a16:creationId xmlns:a16="http://schemas.microsoft.com/office/drawing/2014/main" id="{391AE6B3-1D2D-4C67-A4DB-888635B527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054983"/>
          </a:xfrm>
          <a:custGeom>
            <a:avLst/>
            <a:gdLst>
              <a:gd name="connsiteX0" fmla="*/ 6788003 w 12188952"/>
              <a:gd name="connsiteY0" fmla="*/ 5986774 h 6054983"/>
              <a:gd name="connsiteX1" fmla="*/ 6787005 w 12188952"/>
              <a:gd name="connsiteY1" fmla="*/ 5986852 h 6054983"/>
              <a:gd name="connsiteX2" fmla="*/ 6786779 w 12188952"/>
              <a:gd name="connsiteY2" fmla="*/ 5987386 h 6054983"/>
              <a:gd name="connsiteX3" fmla="*/ 0 w 12188952"/>
              <a:gd name="connsiteY3" fmla="*/ 0 h 6054983"/>
              <a:gd name="connsiteX4" fmla="*/ 12188952 w 12188952"/>
              <a:gd name="connsiteY4" fmla="*/ 0 h 6054983"/>
              <a:gd name="connsiteX5" fmla="*/ 12188952 w 12188952"/>
              <a:gd name="connsiteY5" fmla="*/ 5092539 h 6054983"/>
              <a:gd name="connsiteX6" fmla="*/ 12058081 w 12188952"/>
              <a:gd name="connsiteY6" fmla="*/ 5131579 h 6054983"/>
              <a:gd name="connsiteX7" fmla="*/ 11673881 w 12188952"/>
              <a:gd name="connsiteY7" fmla="*/ 5235154 h 6054983"/>
              <a:gd name="connsiteX8" fmla="*/ 10422749 w 12188952"/>
              <a:gd name="connsiteY8" fmla="*/ 5518693 h 6054983"/>
              <a:gd name="connsiteX9" fmla="*/ 9421666 w 12188952"/>
              <a:gd name="connsiteY9" fmla="*/ 5693855 h 6054983"/>
              <a:gd name="connsiteX10" fmla="*/ 8456304 w 12188952"/>
              <a:gd name="connsiteY10" fmla="*/ 5827556 h 6054983"/>
              <a:gd name="connsiteX11" fmla="*/ 7714041 w 12188952"/>
              <a:gd name="connsiteY11" fmla="*/ 5907503 h 6054983"/>
              <a:gd name="connsiteX12" fmla="*/ 6949978 w 12188952"/>
              <a:gd name="connsiteY12" fmla="*/ 5973283 h 6054983"/>
              <a:gd name="connsiteX13" fmla="*/ 6934569 w 12188952"/>
              <a:gd name="connsiteY13" fmla="*/ 5975354 h 6054983"/>
              <a:gd name="connsiteX14" fmla="*/ 6788750 w 12188952"/>
              <a:gd name="connsiteY14" fmla="*/ 5986715 h 6054983"/>
              <a:gd name="connsiteX15" fmla="*/ 6798241 w 12188952"/>
              <a:gd name="connsiteY15" fmla="*/ 5988535 h 6054983"/>
              <a:gd name="connsiteX16" fmla="*/ 6833723 w 12188952"/>
              <a:gd name="connsiteY16" fmla="*/ 5986828 h 6054983"/>
              <a:gd name="connsiteX17" fmla="*/ 6882282 w 12188952"/>
              <a:gd name="connsiteY17" fmla="*/ 5983850 h 6054983"/>
              <a:gd name="connsiteX18" fmla="*/ 7576876 w 12188952"/>
              <a:gd name="connsiteY18" fmla="*/ 5951323 h 6054983"/>
              <a:gd name="connsiteX19" fmla="*/ 8621689 w 12188952"/>
              <a:gd name="connsiteY19" fmla="*/ 5864426 h 6054983"/>
              <a:gd name="connsiteX20" fmla="*/ 9477600 w 12188952"/>
              <a:gd name="connsiteY20" fmla="*/ 5760520 h 6054983"/>
              <a:gd name="connsiteX21" fmla="*/ 10626651 w 12188952"/>
              <a:gd name="connsiteY21" fmla="*/ 5566363 h 6054983"/>
              <a:gd name="connsiteX22" fmla="*/ 11995498 w 12188952"/>
              <a:gd name="connsiteY22" fmla="*/ 5240369 h 6054983"/>
              <a:gd name="connsiteX23" fmla="*/ 12188952 w 12188952"/>
              <a:gd name="connsiteY23" fmla="*/ 5183370 h 6054983"/>
              <a:gd name="connsiteX24" fmla="*/ 12188952 w 12188952"/>
              <a:gd name="connsiteY24" fmla="*/ 5238107 h 6054983"/>
              <a:gd name="connsiteX25" fmla="*/ 11826300 w 12188952"/>
              <a:gd name="connsiteY25" fmla="*/ 5343406 h 6054983"/>
              <a:gd name="connsiteX26" fmla="*/ 10936448 w 12188952"/>
              <a:gd name="connsiteY26" fmla="*/ 5557921 h 6054983"/>
              <a:gd name="connsiteX27" fmla="*/ 9983034 w 12188952"/>
              <a:gd name="connsiteY27" fmla="*/ 5737926 h 6054983"/>
              <a:gd name="connsiteX28" fmla="*/ 9184585 w 12188952"/>
              <a:gd name="connsiteY28" fmla="*/ 5853873 h 6054983"/>
              <a:gd name="connsiteX29" fmla="*/ 8576053 w 12188952"/>
              <a:gd name="connsiteY29" fmla="*/ 5923392 h 6054983"/>
              <a:gd name="connsiteX30" fmla="*/ 7862392 w 12188952"/>
              <a:gd name="connsiteY30" fmla="*/ 5984843 h 6054983"/>
              <a:gd name="connsiteX31" fmla="*/ 6933768 w 12188952"/>
              <a:gd name="connsiteY31" fmla="*/ 6036237 h 6054983"/>
              <a:gd name="connsiteX32" fmla="*/ 6476130 w 12188952"/>
              <a:gd name="connsiteY32" fmla="*/ 6050140 h 6054983"/>
              <a:gd name="connsiteX33" fmla="*/ 6360703 w 12188952"/>
              <a:gd name="connsiteY33" fmla="*/ 6054983 h 6054983"/>
              <a:gd name="connsiteX34" fmla="*/ 6055614 w 12188952"/>
              <a:gd name="connsiteY34" fmla="*/ 6054983 h 6054983"/>
              <a:gd name="connsiteX35" fmla="*/ 5976289 w 12188952"/>
              <a:gd name="connsiteY35" fmla="*/ 6050389 h 6054983"/>
              <a:gd name="connsiteX36" fmla="*/ 5263770 w 12188952"/>
              <a:gd name="connsiteY36" fmla="*/ 6014140 h 6054983"/>
              <a:gd name="connsiteX37" fmla="*/ 4345190 w 12188952"/>
              <a:gd name="connsiteY37" fmla="*/ 5952070 h 6054983"/>
              <a:gd name="connsiteX38" fmla="*/ 3372201 w 12188952"/>
              <a:gd name="connsiteY38" fmla="*/ 5853501 h 6054983"/>
              <a:gd name="connsiteX39" fmla="*/ 2361582 w 12188952"/>
              <a:gd name="connsiteY39" fmla="*/ 5734574 h 6054983"/>
              <a:gd name="connsiteX40" fmla="*/ 1232869 w 12188952"/>
              <a:gd name="connsiteY40" fmla="*/ 5561398 h 6054983"/>
              <a:gd name="connsiteX41" fmla="*/ 68483 w 12188952"/>
              <a:gd name="connsiteY41" fmla="*/ 5321691 h 6054983"/>
              <a:gd name="connsiteX42" fmla="*/ 0 w 12188952"/>
              <a:gd name="connsiteY42" fmla="*/ 5304336 h 6054983"/>
              <a:gd name="connsiteX43" fmla="*/ 0 w 12188952"/>
              <a:gd name="connsiteY43" fmla="*/ 5247847 h 6054983"/>
              <a:gd name="connsiteX44" fmla="*/ 72423 w 12188952"/>
              <a:gd name="connsiteY44" fmla="*/ 5266624 h 6054983"/>
              <a:gd name="connsiteX45" fmla="*/ 600566 w 12188952"/>
              <a:gd name="connsiteY45" fmla="*/ 5384994 h 6054983"/>
              <a:gd name="connsiteX46" fmla="*/ 1769069 w 12188952"/>
              <a:gd name="connsiteY46" fmla="*/ 5595162 h 6054983"/>
              <a:gd name="connsiteX47" fmla="*/ 2612900 w 12188952"/>
              <a:gd name="connsiteY47" fmla="*/ 5712104 h 6054983"/>
              <a:gd name="connsiteX48" fmla="*/ 2580488 w 12188952"/>
              <a:gd name="connsiteY48" fmla="*/ 5702173 h 6054983"/>
              <a:gd name="connsiteX49" fmla="*/ 1112357 w 12188952"/>
              <a:gd name="connsiteY49" fmla="*/ 5369476 h 6054983"/>
              <a:gd name="connsiteX50" fmla="*/ 420307 w 12188952"/>
              <a:gd name="connsiteY50" fmla="*/ 5170043 h 6054983"/>
              <a:gd name="connsiteX51" fmla="*/ 0 w 12188952"/>
              <a:gd name="connsiteY51" fmla="*/ 5031126 h 6054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88952" h="6054983">
                <a:moveTo>
                  <a:pt x="6788003" y="5986774"/>
                </a:moveTo>
                <a:lnTo>
                  <a:pt x="6787005" y="5986852"/>
                </a:lnTo>
                <a:lnTo>
                  <a:pt x="6786779" y="5987386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5092539"/>
                </a:lnTo>
                <a:lnTo>
                  <a:pt x="12058081" y="5131579"/>
                </a:lnTo>
                <a:cubicBezTo>
                  <a:pt x="11930517" y="5167793"/>
                  <a:pt x="11802439" y="5202322"/>
                  <a:pt x="11673881" y="5235154"/>
                </a:cubicBezTo>
                <a:cubicBezTo>
                  <a:pt x="11259973" y="5342661"/>
                  <a:pt x="10842632" y="5436263"/>
                  <a:pt x="10422749" y="5518693"/>
                </a:cubicBezTo>
                <a:cubicBezTo>
                  <a:pt x="10090287" y="5583904"/>
                  <a:pt x="9756593" y="5642301"/>
                  <a:pt x="9421666" y="5693855"/>
                </a:cubicBezTo>
                <a:cubicBezTo>
                  <a:pt x="9100721" y="5743512"/>
                  <a:pt x="8778938" y="5788079"/>
                  <a:pt x="8456304" y="5827556"/>
                </a:cubicBezTo>
                <a:cubicBezTo>
                  <a:pt x="8209307" y="5857722"/>
                  <a:pt x="7961801" y="5883295"/>
                  <a:pt x="7714041" y="5907503"/>
                </a:cubicBezTo>
                <a:lnTo>
                  <a:pt x="6949978" y="5973283"/>
                </a:lnTo>
                <a:lnTo>
                  <a:pt x="6934569" y="5975354"/>
                </a:lnTo>
                <a:lnTo>
                  <a:pt x="6788750" y="5986715"/>
                </a:lnTo>
                <a:lnTo>
                  <a:pt x="6798241" y="5988535"/>
                </a:lnTo>
                <a:cubicBezTo>
                  <a:pt x="6809920" y="5989001"/>
                  <a:pt x="6822028" y="5986828"/>
                  <a:pt x="6833723" y="5986828"/>
                </a:cubicBezTo>
                <a:cubicBezTo>
                  <a:pt x="6849867" y="5986828"/>
                  <a:pt x="6866012" y="5984221"/>
                  <a:pt x="6882282" y="5983850"/>
                </a:cubicBezTo>
                <a:cubicBezTo>
                  <a:pt x="7114026" y="5978388"/>
                  <a:pt x="7345514" y="5966221"/>
                  <a:pt x="7576876" y="5951323"/>
                </a:cubicBezTo>
                <a:cubicBezTo>
                  <a:pt x="7925570" y="5928855"/>
                  <a:pt x="8274011" y="5900676"/>
                  <a:pt x="8621689" y="5864426"/>
                </a:cubicBezTo>
                <a:cubicBezTo>
                  <a:pt x="8907712" y="5835128"/>
                  <a:pt x="9193011" y="5800493"/>
                  <a:pt x="9477600" y="5760520"/>
                </a:cubicBezTo>
                <a:cubicBezTo>
                  <a:pt x="9862435" y="5706146"/>
                  <a:pt x="10245452" y="5641432"/>
                  <a:pt x="10626651" y="5566363"/>
                </a:cubicBezTo>
                <a:cubicBezTo>
                  <a:pt x="11087341" y="5475243"/>
                  <a:pt x="11544088" y="5367737"/>
                  <a:pt x="11995498" y="5240369"/>
                </a:cubicBezTo>
                <a:lnTo>
                  <a:pt x="12188952" y="5183370"/>
                </a:lnTo>
                <a:lnTo>
                  <a:pt x="12188952" y="5238107"/>
                </a:lnTo>
                <a:lnTo>
                  <a:pt x="11826300" y="5343406"/>
                </a:lnTo>
                <a:cubicBezTo>
                  <a:pt x="11531885" y="5423103"/>
                  <a:pt x="11235310" y="5493989"/>
                  <a:pt x="10936448" y="5557921"/>
                </a:cubicBezTo>
                <a:cubicBezTo>
                  <a:pt x="10620168" y="5625703"/>
                  <a:pt x="10302365" y="5685700"/>
                  <a:pt x="9983034" y="5737926"/>
                </a:cubicBezTo>
                <a:cubicBezTo>
                  <a:pt x="9717606" y="5781375"/>
                  <a:pt x="9451451" y="5820020"/>
                  <a:pt x="9184585" y="5853873"/>
                </a:cubicBezTo>
                <a:cubicBezTo>
                  <a:pt x="8981951" y="5879447"/>
                  <a:pt x="8779319" y="5903530"/>
                  <a:pt x="8576053" y="5923392"/>
                </a:cubicBezTo>
                <a:cubicBezTo>
                  <a:pt x="8338462" y="5946112"/>
                  <a:pt x="8100618" y="5967587"/>
                  <a:pt x="7862392" y="5984843"/>
                </a:cubicBezTo>
                <a:cubicBezTo>
                  <a:pt x="7553105" y="6007187"/>
                  <a:pt x="7243690" y="6025065"/>
                  <a:pt x="6933768" y="6036237"/>
                </a:cubicBezTo>
                <a:cubicBezTo>
                  <a:pt x="6781221" y="6041700"/>
                  <a:pt x="6628676" y="6045548"/>
                  <a:pt x="6476130" y="6050140"/>
                </a:cubicBezTo>
                <a:cubicBezTo>
                  <a:pt x="6437585" y="6048056"/>
                  <a:pt x="6398929" y="6049681"/>
                  <a:pt x="6360703" y="6054983"/>
                </a:cubicBezTo>
                <a:lnTo>
                  <a:pt x="6055614" y="6054983"/>
                </a:lnTo>
                <a:lnTo>
                  <a:pt x="5976289" y="6050389"/>
                </a:lnTo>
                <a:cubicBezTo>
                  <a:pt x="5738826" y="6037976"/>
                  <a:pt x="5501363" y="6024197"/>
                  <a:pt x="5263770" y="6014140"/>
                </a:cubicBezTo>
                <a:cubicBezTo>
                  <a:pt x="4957027" y="6001724"/>
                  <a:pt x="4650663" y="5981244"/>
                  <a:pt x="4345190" y="5952070"/>
                </a:cubicBezTo>
                <a:cubicBezTo>
                  <a:pt x="4020648" y="5921158"/>
                  <a:pt x="3696870" y="5886523"/>
                  <a:pt x="3372201" y="5853501"/>
                </a:cubicBezTo>
                <a:cubicBezTo>
                  <a:pt x="3034653" y="5819239"/>
                  <a:pt x="2697781" y="5779600"/>
                  <a:pt x="2361582" y="5734574"/>
                </a:cubicBezTo>
                <a:cubicBezTo>
                  <a:pt x="1984196" y="5684421"/>
                  <a:pt x="1607962" y="5626695"/>
                  <a:pt x="1232869" y="5561398"/>
                </a:cubicBezTo>
                <a:cubicBezTo>
                  <a:pt x="841970" y="5492685"/>
                  <a:pt x="453644" y="5414197"/>
                  <a:pt x="68483" y="5321691"/>
                </a:cubicBezTo>
                <a:lnTo>
                  <a:pt x="0" y="5304336"/>
                </a:lnTo>
                <a:lnTo>
                  <a:pt x="0" y="5247847"/>
                </a:lnTo>
                <a:lnTo>
                  <a:pt x="72423" y="5266624"/>
                </a:lnTo>
                <a:cubicBezTo>
                  <a:pt x="247899" y="5308802"/>
                  <a:pt x="424058" y="5348062"/>
                  <a:pt x="600566" y="5384994"/>
                </a:cubicBezTo>
                <a:cubicBezTo>
                  <a:pt x="988032" y="5465808"/>
                  <a:pt x="1377788" y="5534706"/>
                  <a:pt x="1769069" y="5595162"/>
                </a:cubicBezTo>
                <a:cubicBezTo>
                  <a:pt x="2051913" y="5638738"/>
                  <a:pt x="2335141" y="5678835"/>
                  <a:pt x="2612900" y="5712104"/>
                </a:cubicBezTo>
                <a:cubicBezTo>
                  <a:pt x="2604892" y="5714711"/>
                  <a:pt x="2593962" y="5704655"/>
                  <a:pt x="2580488" y="5702173"/>
                </a:cubicBezTo>
                <a:cubicBezTo>
                  <a:pt x="2086656" y="5610221"/>
                  <a:pt x="1597284" y="5499328"/>
                  <a:pt x="1112357" y="5369476"/>
                </a:cubicBezTo>
                <a:cubicBezTo>
                  <a:pt x="880233" y="5307405"/>
                  <a:pt x="649550" y="5240927"/>
                  <a:pt x="420307" y="5170043"/>
                </a:cubicBezTo>
                <a:lnTo>
                  <a:pt x="0" y="503112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1" name="Rubrik 1"/>
          <p:cNvSpPr txBox="1">
            <a:spLocks noGrp="1"/>
          </p:cNvSpPr>
          <p:nvPr>
            <p:ph type="ctrTitle"/>
          </p:nvPr>
        </p:nvSpPr>
        <p:spPr>
          <a:xfrm>
            <a:off x="1524000" y="929452"/>
            <a:ext cx="9144000" cy="2526738"/>
          </a:xfrm>
          <a:prstGeom prst="rect">
            <a:avLst/>
          </a:prstGeom>
        </p:spPr>
        <p:txBody>
          <a:bodyPr>
            <a:normAutofit/>
          </a:bodyPr>
          <a:lstStyle>
            <a:lvl1pPr algn="ctr"/>
          </a:lstStyle>
          <a:p>
            <a:r>
              <a:rPr lang="sv-SE" sz="6600">
                <a:solidFill>
                  <a:srgbClr val="FFFFFF"/>
                </a:solidFill>
              </a:rPr>
              <a:t>FOLKSAM CUP 2023</a:t>
            </a:r>
          </a:p>
        </p:txBody>
      </p:sp>
      <p:sp>
        <p:nvSpPr>
          <p:cNvPr id="342" name="Underrubrik 2"/>
          <p:cNvSpPr txBox="1">
            <a:spLocks noGrp="1"/>
          </p:cNvSpPr>
          <p:nvPr>
            <p:ph type="subTitle" sz="quarter" idx="1"/>
          </p:nvPr>
        </p:nvSpPr>
        <p:spPr>
          <a:xfrm>
            <a:off x="1524000" y="3695230"/>
            <a:ext cx="9144000" cy="1626541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 sz="3200"/>
            </a:pPr>
            <a:r>
              <a:rPr lang="sv-SE" sz="3200">
                <a:solidFill>
                  <a:srgbClr val="FFFFFF"/>
                </a:solidFill>
              </a:rPr>
              <a:t>4-6 mars</a:t>
            </a:r>
          </a:p>
          <a:p>
            <a:pPr>
              <a:defRPr sz="3200"/>
            </a:pPr>
            <a:r>
              <a:rPr lang="sv-SE" sz="3200">
                <a:solidFill>
                  <a:srgbClr val="FFFFFF"/>
                </a:solidFill>
              </a:rPr>
              <a:t>Järpen</a:t>
            </a:r>
          </a:p>
        </p:txBody>
      </p:sp>
      <p:sp>
        <p:nvSpPr>
          <p:cNvPr id="351" name="sketch line">
            <a:extLst>
              <a:ext uri="{FF2B5EF4-FFF2-40B4-BE49-F238E27FC236}">
                <a16:creationId xmlns:a16="http://schemas.microsoft.com/office/drawing/2014/main" id="{6D080EC2-42B5-4E04-BBF7-F0BC5CB7C9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3566566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41275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0" name="Rectangle 349">
            <a:extLst>
              <a:ext uri="{FF2B5EF4-FFF2-40B4-BE49-F238E27FC236}">
                <a16:creationId xmlns:a16="http://schemas.microsoft.com/office/drawing/2014/main" id="{AC17DE74-01C9-4859-B65A-85CF999E8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2" name="Freeform: Shape 351">
            <a:extLst>
              <a:ext uri="{FF2B5EF4-FFF2-40B4-BE49-F238E27FC236}">
                <a16:creationId xmlns:a16="http://schemas.microsoft.com/office/drawing/2014/main" id="{068C0432-0E90-4CC1-8CD3-D44A90DF0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347414"/>
          </a:xfrm>
          <a:custGeom>
            <a:avLst/>
            <a:gdLst>
              <a:gd name="connsiteX0" fmla="*/ 0 w 12192000"/>
              <a:gd name="connsiteY0" fmla="*/ 0 h 2347414"/>
              <a:gd name="connsiteX1" fmla="*/ 12192000 w 12192000"/>
              <a:gd name="connsiteY1" fmla="*/ 0 h 2347414"/>
              <a:gd name="connsiteX2" fmla="*/ 12192000 w 12192000"/>
              <a:gd name="connsiteY2" fmla="*/ 1736458 h 2347414"/>
              <a:gd name="connsiteX3" fmla="*/ 11967601 w 12192000"/>
              <a:gd name="connsiteY3" fmla="*/ 1784034 h 2347414"/>
              <a:gd name="connsiteX4" fmla="*/ 10829000 w 12192000"/>
              <a:gd name="connsiteY4" fmla="*/ 1983294 h 2347414"/>
              <a:gd name="connsiteX5" fmla="*/ 10743779 w 12192000"/>
              <a:gd name="connsiteY5" fmla="*/ 1996027 h 2347414"/>
              <a:gd name="connsiteX6" fmla="*/ 10829254 w 12192000"/>
              <a:gd name="connsiteY6" fmla="*/ 1987751 h 2347414"/>
              <a:gd name="connsiteX7" fmla="*/ 10847162 w 12192000"/>
              <a:gd name="connsiteY7" fmla="*/ 1988388 h 2347414"/>
              <a:gd name="connsiteX8" fmla="*/ 11575155 w 12192000"/>
              <a:gd name="connsiteY8" fmla="*/ 1921415 h 2347414"/>
              <a:gd name="connsiteX9" fmla="*/ 12192000 w 12192000"/>
              <a:gd name="connsiteY9" fmla="*/ 1851213 h 2347414"/>
              <a:gd name="connsiteX10" fmla="*/ 12192000 w 12192000"/>
              <a:gd name="connsiteY10" fmla="*/ 1907356 h 2347414"/>
              <a:gd name="connsiteX11" fmla="*/ 12035532 w 12192000"/>
              <a:gd name="connsiteY11" fmla="*/ 1927033 h 2347414"/>
              <a:gd name="connsiteX12" fmla="*/ 11576932 w 12192000"/>
              <a:gd name="connsiteY12" fmla="*/ 1976291 h 2347414"/>
              <a:gd name="connsiteX13" fmla="*/ 10627316 w 12192000"/>
              <a:gd name="connsiteY13" fmla="*/ 2061470 h 2347414"/>
              <a:gd name="connsiteX14" fmla="*/ 9804196 w 12192000"/>
              <a:gd name="connsiteY14" fmla="*/ 2123478 h 2347414"/>
              <a:gd name="connsiteX15" fmla="*/ 9243851 w 12192000"/>
              <a:gd name="connsiteY15" fmla="*/ 2180008 h 2347414"/>
              <a:gd name="connsiteX16" fmla="*/ 8731259 w 12192000"/>
              <a:gd name="connsiteY16" fmla="*/ 2225081 h 2347414"/>
              <a:gd name="connsiteX17" fmla="*/ 8065752 w 12192000"/>
              <a:gd name="connsiteY17" fmla="*/ 2271681 h 2347414"/>
              <a:gd name="connsiteX18" fmla="*/ 7658065 w 12192000"/>
              <a:gd name="connsiteY18" fmla="*/ 2292562 h 2347414"/>
              <a:gd name="connsiteX19" fmla="*/ 6531024 w 12192000"/>
              <a:gd name="connsiteY19" fmla="*/ 2324138 h 2347414"/>
              <a:gd name="connsiteX20" fmla="*/ 6178331 w 12192000"/>
              <a:gd name="connsiteY20" fmla="*/ 2345655 h 2347414"/>
              <a:gd name="connsiteX21" fmla="*/ 5977282 w 12192000"/>
              <a:gd name="connsiteY21" fmla="*/ 2344127 h 2347414"/>
              <a:gd name="connsiteX22" fmla="*/ 5367658 w 12192000"/>
              <a:gd name="connsiteY22" fmla="*/ 2329230 h 2347414"/>
              <a:gd name="connsiteX23" fmla="*/ 4387306 w 12192000"/>
              <a:gd name="connsiteY23" fmla="*/ 2288614 h 2347414"/>
              <a:gd name="connsiteX24" fmla="*/ 4180287 w 12192000"/>
              <a:gd name="connsiteY24" fmla="*/ 2280211 h 2347414"/>
              <a:gd name="connsiteX25" fmla="*/ 3842199 w 12192000"/>
              <a:gd name="connsiteY25" fmla="*/ 2257039 h 2347414"/>
              <a:gd name="connsiteX26" fmla="*/ 3730309 w 12192000"/>
              <a:gd name="connsiteY26" fmla="*/ 2251182 h 2347414"/>
              <a:gd name="connsiteX27" fmla="*/ 3425496 w 12192000"/>
              <a:gd name="connsiteY27" fmla="*/ 2231320 h 2347414"/>
              <a:gd name="connsiteX28" fmla="*/ 3076106 w 12192000"/>
              <a:gd name="connsiteY28" fmla="*/ 2201781 h 2347414"/>
              <a:gd name="connsiteX29" fmla="*/ 2819682 w 12192000"/>
              <a:gd name="connsiteY29" fmla="*/ 2182427 h 2347414"/>
              <a:gd name="connsiteX30" fmla="*/ 2525539 w 12192000"/>
              <a:gd name="connsiteY30" fmla="*/ 2152888 h 2347414"/>
              <a:gd name="connsiteX31" fmla="*/ 2311915 w 12192000"/>
              <a:gd name="connsiteY31" fmla="*/ 2133536 h 2347414"/>
              <a:gd name="connsiteX32" fmla="*/ 2054223 w 12192000"/>
              <a:gd name="connsiteY32" fmla="*/ 2104760 h 2347414"/>
              <a:gd name="connsiteX33" fmla="*/ 1865367 w 12192000"/>
              <a:gd name="connsiteY33" fmla="*/ 2084770 h 2347414"/>
              <a:gd name="connsiteX34" fmla="*/ 1629263 w 12192000"/>
              <a:gd name="connsiteY34" fmla="*/ 2055996 h 2347414"/>
              <a:gd name="connsiteX35" fmla="*/ 1458823 w 12192000"/>
              <a:gd name="connsiteY35" fmla="*/ 2035751 h 2347414"/>
              <a:gd name="connsiteX36" fmla="*/ 1241390 w 12192000"/>
              <a:gd name="connsiteY36" fmla="*/ 2007103 h 2347414"/>
              <a:gd name="connsiteX37" fmla="*/ 1047453 w 12192000"/>
              <a:gd name="connsiteY37" fmla="*/ 1980748 h 2347414"/>
              <a:gd name="connsiteX38" fmla="*/ 814907 w 12192000"/>
              <a:gd name="connsiteY38" fmla="*/ 1949045 h 2347414"/>
              <a:gd name="connsiteX39" fmla="*/ 592649 w 12192000"/>
              <a:gd name="connsiteY39" fmla="*/ 1913776 h 2347414"/>
              <a:gd name="connsiteX40" fmla="*/ 343591 w 12192000"/>
              <a:gd name="connsiteY40" fmla="*/ 1872650 h 2347414"/>
              <a:gd name="connsiteX41" fmla="*/ 35731 w 12192000"/>
              <a:gd name="connsiteY41" fmla="*/ 1821722 h 2347414"/>
              <a:gd name="connsiteX42" fmla="*/ 0 w 12192000"/>
              <a:gd name="connsiteY42" fmla="*/ 1814848 h 2347414"/>
              <a:gd name="connsiteX43" fmla="*/ 0 w 12192000"/>
              <a:gd name="connsiteY43" fmla="*/ 1758489 h 2347414"/>
              <a:gd name="connsiteX44" fmla="*/ 274248 w 12192000"/>
              <a:gd name="connsiteY44" fmla="*/ 1808735 h 2347414"/>
              <a:gd name="connsiteX45" fmla="*/ 498157 w 12192000"/>
              <a:gd name="connsiteY45" fmla="*/ 1846167 h 2347414"/>
              <a:gd name="connsiteX46" fmla="*/ 722828 w 12192000"/>
              <a:gd name="connsiteY46" fmla="*/ 1878635 h 2347414"/>
              <a:gd name="connsiteX47" fmla="*/ 949913 w 12192000"/>
              <a:gd name="connsiteY47" fmla="*/ 1912375 h 2347414"/>
              <a:gd name="connsiteX48" fmla="*/ 1195414 w 12192000"/>
              <a:gd name="connsiteY48" fmla="*/ 1947516 h 2347414"/>
              <a:gd name="connsiteX49" fmla="*/ 1342867 w 12192000"/>
              <a:gd name="connsiteY49" fmla="*/ 1968397 h 2347414"/>
              <a:gd name="connsiteX50" fmla="*/ 1518007 w 12192000"/>
              <a:gd name="connsiteY50" fmla="*/ 1988006 h 2347414"/>
              <a:gd name="connsiteX51" fmla="*/ 1701403 w 12192000"/>
              <a:gd name="connsiteY51" fmla="*/ 2010669 h 2347414"/>
              <a:gd name="connsiteX52" fmla="*/ 1879210 w 12192000"/>
              <a:gd name="connsiteY52" fmla="*/ 2031167 h 2347414"/>
              <a:gd name="connsiteX53" fmla="*/ 2068702 w 12192000"/>
              <a:gd name="connsiteY53" fmla="*/ 2052940 h 2347414"/>
              <a:gd name="connsiteX54" fmla="*/ 2212090 w 12192000"/>
              <a:gd name="connsiteY54" fmla="*/ 2067583 h 2347414"/>
              <a:gd name="connsiteX55" fmla="*/ 2416949 w 12192000"/>
              <a:gd name="connsiteY55" fmla="*/ 2089609 h 2347414"/>
              <a:gd name="connsiteX56" fmla="*/ 2582055 w 12192000"/>
              <a:gd name="connsiteY56" fmla="*/ 2105397 h 2347414"/>
              <a:gd name="connsiteX57" fmla="*/ 2802282 w 12192000"/>
              <a:gd name="connsiteY57" fmla="*/ 2126405 h 2347414"/>
              <a:gd name="connsiteX58" fmla="*/ 2984916 w 12192000"/>
              <a:gd name="connsiteY58" fmla="*/ 2141684 h 2347414"/>
              <a:gd name="connsiteX59" fmla="*/ 3241847 w 12192000"/>
              <a:gd name="connsiteY59" fmla="*/ 2164094 h 2347414"/>
              <a:gd name="connsiteX60" fmla="*/ 3439848 w 12192000"/>
              <a:gd name="connsiteY60" fmla="*/ 2176826 h 2347414"/>
              <a:gd name="connsiteX61" fmla="*/ 3658678 w 12192000"/>
              <a:gd name="connsiteY61" fmla="*/ 2194523 h 2347414"/>
              <a:gd name="connsiteX62" fmla="*/ 3881317 w 12192000"/>
              <a:gd name="connsiteY62" fmla="*/ 2206491 h 2347414"/>
              <a:gd name="connsiteX63" fmla="*/ 4148916 w 12192000"/>
              <a:gd name="connsiteY63" fmla="*/ 2225081 h 2347414"/>
              <a:gd name="connsiteX64" fmla="*/ 4468337 w 12192000"/>
              <a:gd name="connsiteY64" fmla="*/ 2237813 h 2347414"/>
              <a:gd name="connsiteX65" fmla="*/ 4605375 w 12192000"/>
              <a:gd name="connsiteY65" fmla="*/ 2240232 h 2347414"/>
              <a:gd name="connsiteX66" fmla="*/ 4527647 w 12192000"/>
              <a:gd name="connsiteY66" fmla="*/ 2236412 h 2347414"/>
              <a:gd name="connsiteX67" fmla="*/ 4175589 w 12192000"/>
              <a:gd name="connsiteY67" fmla="*/ 2212985 h 2347414"/>
              <a:gd name="connsiteX68" fmla="*/ 3988255 w 12192000"/>
              <a:gd name="connsiteY68" fmla="*/ 2200253 h 2347414"/>
              <a:gd name="connsiteX69" fmla="*/ 3686492 w 12192000"/>
              <a:gd name="connsiteY69" fmla="*/ 2176062 h 2347414"/>
              <a:gd name="connsiteX70" fmla="*/ 3517320 w 12192000"/>
              <a:gd name="connsiteY70" fmla="*/ 2163330 h 2347414"/>
              <a:gd name="connsiteX71" fmla="*/ 3258357 w 12192000"/>
              <a:gd name="connsiteY71" fmla="*/ 2139519 h 2347414"/>
              <a:gd name="connsiteX72" fmla="*/ 3101506 w 12192000"/>
              <a:gd name="connsiteY72" fmla="*/ 2126787 h 2347414"/>
              <a:gd name="connsiteX73" fmla="*/ 2809395 w 12192000"/>
              <a:gd name="connsiteY73" fmla="*/ 2097502 h 2347414"/>
              <a:gd name="connsiteX74" fmla="*/ 2598566 w 12192000"/>
              <a:gd name="connsiteY74" fmla="*/ 2078532 h 2347414"/>
              <a:gd name="connsiteX75" fmla="*/ 2337444 w 12192000"/>
              <a:gd name="connsiteY75" fmla="*/ 2048611 h 2347414"/>
              <a:gd name="connsiteX76" fmla="*/ 2091054 w 12192000"/>
              <a:gd name="connsiteY76" fmla="*/ 2023146 h 2347414"/>
              <a:gd name="connsiteX77" fmla="*/ 1755761 w 12192000"/>
              <a:gd name="connsiteY77" fmla="*/ 1981384 h 2347414"/>
              <a:gd name="connsiteX78" fmla="*/ 1441169 w 12192000"/>
              <a:gd name="connsiteY78" fmla="*/ 1943824 h 2347414"/>
              <a:gd name="connsiteX79" fmla="*/ 1017607 w 12192000"/>
              <a:gd name="connsiteY79" fmla="*/ 1883345 h 2347414"/>
              <a:gd name="connsiteX80" fmla="*/ 594427 w 12192000"/>
              <a:gd name="connsiteY80" fmla="*/ 1821849 h 2347414"/>
              <a:gd name="connsiteX81" fmla="*/ 200711 w 12192000"/>
              <a:gd name="connsiteY81" fmla="*/ 1755132 h 2347414"/>
              <a:gd name="connsiteX82" fmla="*/ 0 w 12192000"/>
              <a:gd name="connsiteY82" fmla="*/ 1718743 h 2347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2192000" h="2347414">
                <a:moveTo>
                  <a:pt x="0" y="0"/>
                </a:moveTo>
                <a:lnTo>
                  <a:pt x="12192000" y="0"/>
                </a:lnTo>
                <a:lnTo>
                  <a:pt x="12192000" y="1736458"/>
                </a:lnTo>
                <a:lnTo>
                  <a:pt x="11967601" y="1784034"/>
                </a:lnTo>
                <a:cubicBezTo>
                  <a:pt x="11589888" y="1859409"/>
                  <a:pt x="11209762" y="1923961"/>
                  <a:pt x="10829000" y="1983294"/>
                </a:cubicBezTo>
                <a:lnTo>
                  <a:pt x="10743779" y="1996027"/>
                </a:lnTo>
                <a:cubicBezTo>
                  <a:pt x="10772495" y="1996778"/>
                  <a:pt x="10801211" y="1993989"/>
                  <a:pt x="10829254" y="1987751"/>
                </a:cubicBezTo>
                <a:cubicBezTo>
                  <a:pt x="10835198" y="1988337"/>
                  <a:pt x="10841180" y="1988553"/>
                  <a:pt x="10847162" y="1988388"/>
                </a:cubicBezTo>
                <a:cubicBezTo>
                  <a:pt x="11090123" y="1968907"/>
                  <a:pt x="11332703" y="1945734"/>
                  <a:pt x="11575155" y="1921415"/>
                </a:cubicBezTo>
                <a:lnTo>
                  <a:pt x="12192000" y="1851213"/>
                </a:lnTo>
                <a:lnTo>
                  <a:pt x="12192000" y="1907356"/>
                </a:lnTo>
                <a:lnTo>
                  <a:pt x="12035532" y="1927033"/>
                </a:lnTo>
                <a:cubicBezTo>
                  <a:pt x="11882793" y="1944747"/>
                  <a:pt x="11729910" y="1961077"/>
                  <a:pt x="11576932" y="1976291"/>
                </a:cubicBezTo>
                <a:cubicBezTo>
                  <a:pt x="11260690" y="2008122"/>
                  <a:pt x="10944193" y="2037279"/>
                  <a:pt x="10627316" y="2061470"/>
                </a:cubicBezTo>
                <a:cubicBezTo>
                  <a:pt x="10352985" y="2082351"/>
                  <a:pt x="10078401" y="2100431"/>
                  <a:pt x="9804196" y="2123478"/>
                </a:cubicBezTo>
                <a:cubicBezTo>
                  <a:pt x="9617118" y="2139137"/>
                  <a:pt x="9430675" y="2161674"/>
                  <a:pt x="9243851" y="2180008"/>
                </a:cubicBezTo>
                <a:cubicBezTo>
                  <a:pt x="9073157" y="2196433"/>
                  <a:pt x="8902207" y="2211966"/>
                  <a:pt x="8731259" y="2225081"/>
                </a:cubicBezTo>
                <a:cubicBezTo>
                  <a:pt x="8509507" y="2242054"/>
                  <a:pt x="8287667" y="2257586"/>
                  <a:pt x="8065752" y="2271681"/>
                </a:cubicBezTo>
                <a:cubicBezTo>
                  <a:pt x="7929984" y="2280466"/>
                  <a:pt x="7793961" y="2285814"/>
                  <a:pt x="7658065" y="2292562"/>
                </a:cubicBezTo>
                <a:cubicBezTo>
                  <a:pt x="7282640" y="2311661"/>
                  <a:pt x="6906704" y="2314208"/>
                  <a:pt x="6531024" y="2324138"/>
                </a:cubicBezTo>
                <a:cubicBezTo>
                  <a:pt x="6413417" y="2327322"/>
                  <a:pt x="6295937" y="2338399"/>
                  <a:pt x="6178331" y="2345655"/>
                </a:cubicBezTo>
                <a:cubicBezTo>
                  <a:pt x="6111271" y="2349730"/>
                  <a:pt x="6044342" y="2345655"/>
                  <a:pt x="5977282" y="2344127"/>
                </a:cubicBezTo>
                <a:cubicBezTo>
                  <a:pt x="5774073" y="2338908"/>
                  <a:pt x="5570866" y="2334960"/>
                  <a:pt x="5367658" y="2329230"/>
                </a:cubicBezTo>
                <a:cubicBezTo>
                  <a:pt x="5040746" y="2319809"/>
                  <a:pt x="4713963" y="2306274"/>
                  <a:pt x="4387306" y="2288614"/>
                </a:cubicBezTo>
                <a:cubicBezTo>
                  <a:pt x="4318342" y="2284796"/>
                  <a:pt x="4249253" y="2284286"/>
                  <a:pt x="4180287" y="2280211"/>
                </a:cubicBezTo>
                <a:cubicBezTo>
                  <a:pt x="4067634" y="2273463"/>
                  <a:pt x="3954980" y="2265060"/>
                  <a:pt x="3842199" y="2257039"/>
                </a:cubicBezTo>
                <a:cubicBezTo>
                  <a:pt x="3804988" y="2254492"/>
                  <a:pt x="3767648" y="2254620"/>
                  <a:pt x="3730309" y="2251182"/>
                </a:cubicBezTo>
                <a:cubicBezTo>
                  <a:pt x="3628704" y="2242142"/>
                  <a:pt x="3527101" y="2238449"/>
                  <a:pt x="3425496" y="2231320"/>
                </a:cubicBezTo>
                <a:cubicBezTo>
                  <a:pt x="3308906" y="2222534"/>
                  <a:pt x="3192569" y="2211330"/>
                  <a:pt x="3076106" y="2201781"/>
                </a:cubicBezTo>
                <a:cubicBezTo>
                  <a:pt x="2990757" y="2194905"/>
                  <a:pt x="2905157" y="2190067"/>
                  <a:pt x="2819682" y="2182427"/>
                </a:cubicBezTo>
                <a:cubicBezTo>
                  <a:pt x="2721507" y="2173515"/>
                  <a:pt x="2623586" y="2162311"/>
                  <a:pt x="2525539" y="2152888"/>
                </a:cubicBezTo>
                <a:cubicBezTo>
                  <a:pt x="2454289" y="2145886"/>
                  <a:pt x="2383038" y="2140920"/>
                  <a:pt x="2311915" y="2133536"/>
                </a:cubicBezTo>
                <a:cubicBezTo>
                  <a:pt x="2225933" y="2124749"/>
                  <a:pt x="2140204" y="2114182"/>
                  <a:pt x="2054223" y="2104760"/>
                </a:cubicBezTo>
                <a:cubicBezTo>
                  <a:pt x="1990719" y="2097758"/>
                  <a:pt x="1928233" y="2092028"/>
                  <a:pt x="1865367" y="2084770"/>
                </a:cubicBezTo>
                <a:cubicBezTo>
                  <a:pt x="1786622" y="2075603"/>
                  <a:pt x="1708006" y="2065545"/>
                  <a:pt x="1629263" y="2055996"/>
                </a:cubicBezTo>
                <a:cubicBezTo>
                  <a:pt x="1572492" y="2049120"/>
                  <a:pt x="1515595" y="2043264"/>
                  <a:pt x="1458823" y="2035751"/>
                </a:cubicBezTo>
                <a:cubicBezTo>
                  <a:pt x="1386303" y="2026585"/>
                  <a:pt x="1313784" y="2016780"/>
                  <a:pt x="1241390" y="2007103"/>
                </a:cubicBezTo>
                <a:lnTo>
                  <a:pt x="1047453" y="1980748"/>
                </a:lnTo>
                <a:cubicBezTo>
                  <a:pt x="969980" y="1970180"/>
                  <a:pt x="892254" y="1960377"/>
                  <a:pt x="814907" y="1949045"/>
                </a:cubicBezTo>
                <a:cubicBezTo>
                  <a:pt x="740609" y="1938094"/>
                  <a:pt x="666692" y="1925744"/>
                  <a:pt x="592649" y="1913776"/>
                </a:cubicBezTo>
                <a:cubicBezTo>
                  <a:pt x="509587" y="1900280"/>
                  <a:pt x="426653" y="1886274"/>
                  <a:pt x="343591" y="1872650"/>
                </a:cubicBezTo>
                <a:cubicBezTo>
                  <a:pt x="240972" y="1855716"/>
                  <a:pt x="138225" y="1839673"/>
                  <a:pt x="35731" y="1821722"/>
                </a:cubicBezTo>
                <a:lnTo>
                  <a:pt x="0" y="1814848"/>
                </a:lnTo>
                <a:lnTo>
                  <a:pt x="0" y="1758489"/>
                </a:lnTo>
                <a:lnTo>
                  <a:pt x="274248" y="1808735"/>
                </a:lnTo>
                <a:cubicBezTo>
                  <a:pt x="348926" y="1821467"/>
                  <a:pt x="423604" y="1832798"/>
                  <a:pt x="498157" y="1846167"/>
                </a:cubicBezTo>
                <a:cubicBezTo>
                  <a:pt x="572708" y="1859536"/>
                  <a:pt x="647896" y="1867813"/>
                  <a:pt x="722828" y="1878635"/>
                </a:cubicBezTo>
                <a:cubicBezTo>
                  <a:pt x="797762" y="1889457"/>
                  <a:pt x="874219" y="1901426"/>
                  <a:pt x="949913" y="1912375"/>
                </a:cubicBezTo>
                <a:cubicBezTo>
                  <a:pt x="1031704" y="1924343"/>
                  <a:pt x="1113496" y="1935802"/>
                  <a:pt x="1195414" y="1947516"/>
                </a:cubicBezTo>
                <a:cubicBezTo>
                  <a:pt x="1244566" y="1954519"/>
                  <a:pt x="1293589" y="1962285"/>
                  <a:pt x="1342867" y="1968397"/>
                </a:cubicBezTo>
                <a:cubicBezTo>
                  <a:pt x="1401162" y="1975656"/>
                  <a:pt x="1459712" y="1981130"/>
                  <a:pt x="1518007" y="1988006"/>
                </a:cubicBezTo>
                <a:cubicBezTo>
                  <a:pt x="1579224" y="1995263"/>
                  <a:pt x="1640186" y="2003411"/>
                  <a:pt x="1701403" y="2010669"/>
                </a:cubicBezTo>
                <a:cubicBezTo>
                  <a:pt x="1762618" y="2017926"/>
                  <a:pt x="1820279" y="2024292"/>
                  <a:pt x="1879210" y="2031167"/>
                </a:cubicBezTo>
                <a:cubicBezTo>
                  <a:pt x="1942712" y="2038425"/>
                  <a:pt x="2006214" y="2046064"/>
                  <a:pt x="2068702" y="2052940"/>
                </a:cubicBezTo>
                <a:cubicBezTo>
                  <a:pt x="2116455" y="2058160"/>
                  <a:pt x="2164335" y="2062362"/>
                  <a:pt x="2212090" y="2067583"/>
                </a:cubicBezTo>
                <a:cubicBezTo>
                  <a:pt x="2280419" y="2074967"/>
                  <a:pt x="2348493" y="2085152"/>
                  <a:pt x="2416949" y="2089609"/>
                </a:cubicBezTo>
                <a:cubicBezTo>
                  <a:pt x="2472070" y="2093302"/>
                  <a:pt x="2526936" y="2099540"/>
                  <a:pt x="2582055" y="2105397"/>
                </a:cubicBezTo>
                <a:cubicBezTo>
                  <a:pt x="2655337" y="2113291"/>
                  <a:pt x="2729001" y="2119785"/>
                  <a:pt x="2802282" y="2126405"/>
                </a:cubicBezTo>
                <a:cubicBezTo>
                  <a:pt x="2862991" y="2131753"/>
                  <a:pt x="2924207" y="2136337"/>
                  <a:pt x="2984916" y="2141684"/>
                </a:cubicBezTo>
                <a:cubicBezTo>
                  <a:pt x="3070516" y="2149324"/>
                  <a:pt x="3156373" y="2152888"/>
                  <a:pt x="3241847" y="2164094"/>
                </a:cubicBezTo>
                <a:cubicBezTo>
                  <a:pt x="3307255" y="2172624"/>
                  <a:pt x="3374060" y="2169822"/>
                  <a:pt x="3439848" y="2176826"/>
                </a:cubicBezTo>
                <a:cubicBezTo>
                  <a:pt x="3512622" y="2184592"/>
                  <a:pt x="3585777" y="2186247"/>
                  <a:pt x="3658678" y="2194523"/>
                </a:cubicBezTo>
                <a:cubicBezTo>
                  <a:pt x="3731578" y="2202800"/>
                  <a:pt x="3807019" y="2201781"/>
                  <a:pt x="3881317" y="2206491"/>
                </a:cubicBezTo>
                <a:cubicBezTo>
                  <a:pt x="3970222" y="2212094"/>
                  <a:pt x="4059124" y="2223552"/>
                  <a:pt x="4148916" y="2225081"/>
                </a:cubicBezTo>
                <a:cubicBezTo>
                  <a:pt x="4255600" y="2226736"/>
                  <a:pt x="4361779" y="2236539"/>
                  <a:pt x="4468337" y="2237813"/>
                </a:cubicBezTo>
                <a:cubicBezTo>
                  <a:pt x="4511390" y="2238577"/>
                  <a:pt x="4554190" y="2246852"/>
                  <a:pt x="4605375" y="2240232"/>
                </a:cubicBezTo>
                <a:cubicBezTo>
                  <a:pt x="4574131" y="2238704"/>
                  <a:pt x="4550762" y="2237940"/>
                  <a:pt x="4527647" y="2236412"/>
                </a:cubicBezTo>
                <a:cubicBezTo>
                  <a:pt x="4410293" y="2228773"/>
                  <a:pt x="4292942" y="2220751"/>
                  <a:pt x="4175589" y="2212985"/>
                </a:cubicBezTo>
                <a:cubicBezTo>
                  <a:pt x="4113101" y="2208783"/>
                  <a:pt x="4050615" y="2205219"/>
                  <a:pt x="3988255" y="2200253"/>
                </a:cubicBezTo>
                <a:cubicBezTo>
                  <a:pt x="3887668" y="2192487"/>
                  <a:pt x="3787079" y="2184082"/>
                  <a:pt x="3686492" y="2176062"/>
                </a:cubicBezTo>
                <a:cubicBezTo>
                  <a:pt x="3630102" y="2171605"/>
                  <a:pt x="3573711" y="2168040"/>
                  <a:pt x="3517320" y="2163330"/>
                </a:cubicBezTo>
                <a:cubicBezTo>
                  <a:pt x="3430958" y="2155689"/>
                  <a:pt x="3344721" y="2147159"/>
                  <a:pt x="3258357" y="2139519"/>
                </a:cubicBezTo>
                <a:cubicBezTo>
                  <a:pt x="3206031" y="2134809"/>
                  <a:pt x="3153705" y="2131371"/>
                  <a:pt x="3101506" y="2126787"/>
                </a:cubicBezTo>
                <a:cubicBezTo>
                  <a:pt x="3004220" y="2117365"/>
                  <a:pt x="2907061" y="2106798"/>
                  <a:pt x="2809395" y="2097502"/>
                </a:cubicBezTo>
                <a:cubicBezTo>
                  <a:pt x="2739161" y="2090628"/>
                  <a:pt x="2668673" y="2085916"/>
                  <a:pt x="2598566" y="2078532"/>
                </a:cubicBezTo>
                <a:cubicBezTo>
                  <a:pt x="2511441" y="2069365"/>
                  <a:pt x="2424569" y="2058160"/>
                  <a:pt x="2337444" y="2048611"/>
                </a:cubicBezTo>
                <a:cubicBezTo>
                  <a:pt x="2255399" y="2039699"/>
                  <a:pt x="2173099" y="2032950"/>
                  <a:pt x="2091054" y="2023146"/>
                </a:cubicBezTo>
                <a:cubicBezTo>
                  <a:pt x="1979162" y="2010414"/>
                  <a:pt x="1867524" y="1995008"/>
                  <a:pt x="1755761" y="1981384"/>
                </a:cubicBezTo>
                <a:cubicBezTo>
                  <a:pt x="1650982" y="1968652"/>
                  <a:pt x="1545821" y="1957830"/>
                  <a:pt x="1441169" y="1943824"/>
                </a:cubicBezTo>
                <a:cubicBezTo>
                  <a:pt x="1299813" y="1924980"/>
                  <a:pt x="1158837" y="1903718"/>
                  <a:pt x="1017607" y="1883345"/>
                </a:cubicBezTo>
                <a:cubicBezTo>
                  <a:pt x="876378" y="1862974"/>
                  <a:pt x="735402" y="1844003"/>
                  <a:pt x="594427" y="1821849"/>
                </a:cubicBezTo>
                <a:cubicBezTo>
                  <a:pt x="462850" y="1801222"/>
                  <a:pt x="331526" y="1778304"/>
                  <a:pt x="200711" y="1755132"/>
                </a:cubicBezTo>
                <a:lnTo>
                  <a:pt x="0" y="1718743"/>
                </a:lnTo>
                <a:close/>
              </a:path>
            </a:pathLst>
          </a:custGeom>
          <a:solidFill>
            <a:schemeClr val="accent2"/>
          </a:solidFill>
          <a:ln w="819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44" name="Rubrik 1"/>
          <p:cNvSpPr txBox="1">
            <a:spLocks noGrp="1"/>
          </p:cNvSpPr>
          <p:nvPr>
            <p:ph type="title"/>
          </p:nvPr>
        </p:nvSpPr>
        <p:spPr>
          <a:xfrm>
            <a:off x="838200" y="401221"/>
            <a:ext cx="10515600" cy="1348065"/>
          </a:xfrm>
          <a:prstGeom prst="rect">
            <a:avLst/>
          </a:prstGeom>
        </p:spPr>
        <p:txBody>
          <a:bodyPr>
            <a:normAutofit/>
          </a:bodyPr>
          <a:lstStyle>
            <a:lvl1pPr algn="ctr"/>
          </a:lstStyle>
          <a:p>
            <a:r>
              <a:rPr lang="sv-SE" sz="5400">
                <a:solidFill>
                  <a:srgbClr val="FFFFFF"/>
                </a:solidFill>
              </a:rPr>
              <a:t>FOLKSAM CUP 2021</a:t>
            </a:r>
          </a:p>
        </p:txBody>
      </p:sp>
      <p:sp>
        <p:nvSpPr>
          <p:cNvPr id="345" name="Platshållare för innehåll 2"/>
          <p:cNvSpPr txBox="1">
            <a:spLocks noGrp="1"/>
          </p:cNvSpPr>
          <p:nvPr>
            <p:ph type="body" idx="1"/>
          </p:nvPr>
        </p:nvSpPr>
        <p:spPr>
          <a:xfrm>
            <a:off x="838200" y="2586789"/>
            <a:ext cx="10515600" cy="35901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sv-SE" sz="2200"/>
              <a:t>”Syftet med Folksam cup är att stimulera till bra tränings – och tävlingsverksamhet i våra skiddistrikt som bidrar till sammanhållning och kamratskap med fokus på att fler ungdomar ska fortsätta med längdskidåkning hela livet.</a:t>
            </a:r>
            <a:br>
              <a:rPr lang="sv-SE" sz="2200"/>
            </a:br>
            <a:r>
              <a:rPr lang="sv-SE" sz="2200"/>
              <a:t>Samt erbjuda en rikstäckande tävling för åldersgruppen där det läggs fokus på såväl prestation som gemenskap och glädje” </a:t>
            </a:r>
            <a:br>
              <a:rPr lang="sv-SE" sz="2200"/>
            </a:br>
            <a:r>
              <a:rPr lang="sv-SE" sz="2200" i="1"/>
              <a:t>SSF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C17DE74-01C9-4859-B65A-85CF999E8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68C0432-0E90-4CC1-8CD3-D44A90DF0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347414"/>
          </a:xfrm>
          <a:custGeom>
            <a:avLst/>
            <a:gdLst>
              <a:gd name="connsiteX0" fmla="*/ 0 w 12192000"/>
              <a:gd name="connsiteY0" fmla="*/ 0 h 2347414"/>
              <a:gd name="connsiteX1" fmla="*/ 12192000 w 12192000"/>
              <a:gd name="connsiteY1" fmla="*/ 0 h 2347414"/>
              <a:gd name="connsiteX2" fmla="*/ 12192000 w 12192000"/>
              <a:gd name="connsiteY2" fmla="*/ 1736458 h 2347414"/>
              <a:gd name="connsiteX3" fmla="*/ 11967601 w 12192000"/>
              <a:gd name="connsiteY3" fmla="*/ 1784034 h 2347414"/>
              <a:gd name="connsiteX4" fmla="*/ 10829000 w 12192000"/>
              <a:gd name="connsiteY4" fmla="*/ 1983294 h 2347414"/>
              <a:gd name="connsiteX5" fmla="*/ 10743779 w 12192000"/>
              <a:gd name="connsiteY5" fmla="*/ 1996027 h 2347414"/>
              <a:gd name="connsiteX6" fmla="*/ 10829254 w 12192000"/>
              <a:gd name="connsiteY6" fmla="*/ 1987751 h 2347414"/>
              <a:gd name="connsiteX7" fmla="*/ 10847162 w 12192000"/>
              <a:gd name="connsiteY7" fmla="*/ 1988388 h 2347414"/>
              <a:gd name="connsiteX8" fmla="*/ 11575155 w 12192000"/>
              <a:gd name="connsiteY8" fmla="*/ 1921415 h 2347414"/>
              <a:gd name="connsiteX9" fmla="*/ 12192000 w 12192000"/>
              <a:gd name="connsiteY9" fmla="*/ 1851213 h 2347414"/>
              <a:gd name="connsiteX10" fmla="*/ 12192000 w 12192000"/>
              <a:gd name="connsiteY10" fmla="*/ 1907356 h 2347414"/>
              <a:gd name="connsiteX11" fmla="*/ 12035532 w 12192000"/>
              <a:gd name="connsiteY11" fmla="*/ 1927033 h 2347414"/>
              <a:gd name="connsiteX12" fmla="*/ 11576932 w 12192000"/>
              <a:gd name="connsiteY12" fmla="*/ 1976291 h 2347414"/>
              <a:gd name="connsiteX13" fmla="*/ 10627316 w 12192000"/>
              <a:gd name="connsiteY13" fmla="*/ 2061470 h 2347414"/>
              <a:gd name="connsiteX14" fmla="*/ 9804196 w 12192000"/>
              <a:gd name="connsiteY14" fmla="*/ 2123478 h 2347414"/>
              <a:gd name="connsiteX15" fmla="*/ 9243851 w 12192000"/>
              <a:gd name="connsiteY15" fmla="*/ 2180008 h 2347414"/>
              <a:gd name="connsiteX16" fmla="*/ 8731259 w 12192000"/>
              <a:gd name="connsiteY16" fmla="*/ 2225081 h 2347414"/>
              <a:gd name="connsiteX17" fmla="*/ 8065752 w 12192000"/>
              <a:gd name="connsiteY17" fmla="*/ 2271681 h 2347414"/>
              <a:gd name="connsiteX18" fmla="*/ 7658065 w 12192000"/>
              <a:gd name="connsiteY18" fmla="*/ 2292562 h 2347414"/>
              <a:gd name="connsiteX19" fmla="*/ 6531024 w 12192000"/>
              <a:gd name="connsiteY19" fmla="*/ 2324138 h 2347414"/>
              <a:gd name="connsiteX20" fmla="*/ 6178331 w 12192000"/>
              <a:gd name="connsiteY20" fmla="*/ 2345655 h 2347414"/>
              <a:gd name="connsiteX21" fmla="*/ 5977282 w 12192000"/>
              <a:gd name="connsiteY21" fmla="*/ 2344127 h 2347414"/>
              <a:gd name="connsiteX22" fmla="*/ 5367658 w 12192000"/>
              <a:gd name="connsiteY22" fmla="*/ 2329230 h 2347414"/>
              <a:gd name="connsiteX23" fmla="*/ 4387306 w 12192000"/>
              <a:gd name="connsiteY23" fmla="*/ 2288614 h 2347414"/>
              <a:gd name="connsiteX24" fmla="*/ 4180287 w 12192000"/>
              <a:gd name="connsiteY24" fmla="*/ 2280211 h 2347414"/>
              <a:gd name="connsiteX25" fmla="*/ 3842199 w 12192000"/>
              <a:gd name="connsiteY25" fmla="*/ 2257039 h 2347414"/>
              <a:gd name="connsiteX26" fmla="*/ 3730309 w 12192000"/>
              <a:gd name="connsiteY26" fmla="*/ 2251182 h 2347414"/>
              <a:gd name="connsiteX27" fmla="*/ 3425496 w 12192000"/>
              <a:gd name="connsiteY27" fmla="*/ 2231320 h 2347414"/>
              <a:gd name="connsiteX28" fmla="*/ 3076106 w 12192000"/>
              <a:gd name="connsiteY28" fmla="*/ 2201781 h 2347414"/>
              <a:gd name="connsiteX29" fmla="*/ 2819682 w 12192000"/>
              <a:gd name="connsiteY29" fmla="*/ 2182427 h 2347414"/>
              <a:gd name="connsiteX30" fmla="*/ 2525539 w 12192000"/>
              <a:gd name="connsiteY30" fmla="*/ 2152888 h 2347414"/>
              <a:gd name="connsiteX31" fmla="*/ 2311915 w 12192000"/>
              <a:gd name="connsiteY31" fmla="*/ 2133536 h 2347414"/>
              <a:gd name="connsiteX32" fmla="*/ 2054223 w 12192000"/>
              <a:gd name="connsiteY32" fmla="*/ 2104760 h 2347414"/>
              <a:gd name="connsiteX33" fmla="*/ 1865367 w 12192000"/>
              <a:gd name="connsiteY33" fmla="*/ 2084770 h 2347414"/>
              <a:gd name="connsiteX34" fmla="*/ 1629263 w 12192000"/>
              <a:gd name="connsiteY34" fmla="*/ 2055996 h 2347414"/>
              <a:gd name="connsiteX35" fmla="*/ 1458823 w 12192000"/>
              <a:gd name="connsiteY35" fmla="*/ 2035751 h 2347414"/>
              <a:gd name="connsiteX36" fmla="*/ 1241390 w 12192000"/>
              <a:gd name="connsiteY36" fmla="*/ 2007103 h 2347414"/>
              <a:gd name="connsiteX37" fmla="*/ 1047453 w 12192000"/>
              <a:gd name="connsiteY37" fmla="*/ 1980748 h 2347414"/>
              <a:gd name="connsiteX38" fmla="*/ 814907 w 12192000"/>
              <a:gd name="connsiteY38" fmla="*/ 1949045 h 2347414"/>
              <a:gd name="connsiteX39" fmla="*/ 592649 w 12192000"/>
              <a:gd name="connsiteY39" fmla="*/ 1913776 h 2347414"/>
              <a:gd name="connsiteX40" fmla="*/ 343591 w 12192000"/>
              <a:gd name="connsiteY40" fmla="*/ 1872650 h 2347414"/>
              <a:gd name="connsiteX41" fmla="*/ 35731 w 12192000"/>
              <a:gd name="connsiteY41" fmla="*/ 1821722 h 2347414"/>
              <a:gd name="connsiteX42" fmla="*/ 0 w 12192000"/>
              <a:gd name="connsiteY42" fmla="*/ 1814848 h 2347414"/>
              <a:gd name="connsiteX43" fmla="*/ 0 w 12192000"/>
              <a:gd name="connsiteY43" fmla="*/ 1758489 h 2347414"/>
              <a:gd name="connsiteX44" fmla="*/ 274248 w 12192000"/>
              <a:gd name="connsiteY44" fmla="*/ 1808735 h 2347414"/>
              <a:gd name="connsiteX45" fmla="*/ 498157 w 12192000"/>
              <a:gd name="connsiteY45" fmla="*/ 1846167 h 2347414"/>
              <a:gd name="connsiteX46" fmla="*/ 722828 w 12192000"/>
              <a:gd name="connsiteY46" fmla="*/ 1878635 h 2347414"/>
              <a:gd name="connsiteX47" fmla="*/ 949913 w 12192000"/>
              <a:gd name="connsiteY47" fmla="*/ 1912375 h 2347414"/>
              <a:gd name="connsiteX48" fmla="*/ 1195414 w 12192000"/>
              <a:gd name="connsiteY48" fmla="*/ 1947516 h 2347414"/>
              <a:gd name="connsiteX49" fmla="*/ 1342867 w 12192000"/>
              <a:gd name="connsiteY49" fmla="*/ 1968397 h 2347414"/>
              <a:gd name="connsiteX50" fmla="*/ 1518007 w 12192000"/>
              <a:gd name="connsiteY50" fmla="*/ 1988006 h 2347414"/>
              <a:gd name="connsiteX51" fmla="*/ 1701403 w 12192000"/>
              <a:gd name="connsiteY51" fmla="*/ 2010669 h 2347414"/>
              <a:gd name="connsiteX52" fmla="*/ 1879210 w 12192000"/>
              <a:gd name="connsiteY52" fmla="*/ 2031167 h 2347414"/>
              <a:gd name="connsiteX53" fmla="*/ 2068702 w 12192000"/>
              <a:gd name="connsiteY53" fmla="*/ 2052940 h 2347414"/>
              <a:gd name="connsiteX54" fmla="*/ 2212090 w 12192000"/>
              <a:gd name="connsiteY54" fmla="*/ 2067583 h 2347414"/>
              <a:gd name="connsiteX55" fmla="*/ 2416949 w 12192000"/>
              <a:gd name="connsiteY55" fmla="*/ 2089609 h 2347414"/>
              <a:gd name="connsiteX56" fmla="*/ 2582055 w 12192000"/>
              <a:gd name="connsiteY56" fmla="*/ 2105397 h 2347414"/>
              <a:gd name="connsiteX57" fmla="*/ 2802282 w 12192000"/>
              <a:gd name="connsiteY57" fmla="*/ 2126405 h 2347414"/>
              <a:gd name="connsiteX58" fmla="*/ 2984916 w 12192000"/>
              <a:gd name="connsiteY58" fmla="*/ 2141684 h 2347414"/>
              <a:gd name="connsiteX59" fmla="*/ 3241847 w 12192000"/>
              <a:gd name="connsiteY59" fmla="*/ 2164094 h 2347414"/>
              <a:gd name="connsiteX60" fmla="*/ 3439848 w 12192000"/>
              <a:gd name="connsiteY60" fmla="*/ 2176826 h 2347414"/>
              <a:gd name="connsiteX61" fmla="*/ 3658678 w 12192000"/>
              <a:gd name="connsiteY61" fmla="*/ 2194523 h 2347414"/>
              <a:gd name="connsiteX62" fmla="*/ 3881317 w 12192000"/>
              <a:gd name="connsiteY62" fmla="*/ 2206491 h 2347414"/>
              <a:gd name="connsiteX63" fmla="*/ 4148916 w 12192000"/>
              <a:gd name="connsiteY63" fmla="*/ 2225081 h 2347414"/>
              <a:gd name="connsiteX64" fmla="*/ 4468337 w 12192000"/>
              <a:gd name="connsiteY64" fmla="*/ 2237813 h 2347414"/>
              <a:gd name="connsiteX65" fmla="*/ 4605375 w 12192000"/>
              <a:gd name="connsiteY65" fmla="*/ 2240232 h 2347414"/>
              <a:gd name="connsiteX66" fmla="*/ 4527647 w 12192000"/>
              <a:gd name="connsiteY66" fmla="*/ 2236412 h 2347414"/>
              <a:gd name="connsiteX67" fmla="*/ 4175589 w 12192000"/>
              <a:gd name="connsiteY67" fmla="*/ 2212985 h 2347414"/>
              <a:gd name="connsiteX68" fmla="*/ 3988255 w 12192000"/>
              <a:gd name="connsiteY68" fmla="*/ 2200253 h 2347414"/>
              <a:gd name="connsiteX69" fmla="*/ 3686492 w 12192000"/>
              <a:gd name="connsiteY69" fmla="*/ 2176062 h 2347414"/>
              <a:gd name="connsiteX70" fmla="*/ 3517320 w 12192000"/>
              <a:gd name="connsiteY70" fmla="*/ 2163330 h 2347414"/>
              <a:gd name="connsiteX71" fmla="*/ 3258357 w 12192000"/>
              <a:gd name="connsiteY71" fmla="*/ 2139519 h 2347414"/>
              <a:gd name="connsiteX72" fmla="*/ 3101506 w 12192000"/>
              <a:gd name="connsiteY72" fmla="*/ 2126787 h 2347414"/>
              <a:gd name="connsiteX73" fmla="*/ 2809395 w 12192000"/>
              <a:gd name="connsiteY73" fmla="*/ 2097502 h 2347414"/>
              <a:gd name="connsiteX74" fmla="*/ 2598566 w 12192000"/>
              <a:gd name="connsiteY74" fmla="*/ 2078532 h 2347414"/>
              <a:gd name="connsiteX75" fmla="*/ 2337444 w 12192000"/>
              <a:gd name="connsiteY75" fmla="*/ 2048611 h 2347414"/>
              <a:gd name="connsiteX76" fmla="*/ 2091054 w 12192000"/>
              <a:gd name="connsiteY76" fmla="*/ 2023146 h 2347414"/>
              <a:gd name="connsiteX77" fmla="*/ 1755761 w 12192000"/>
              <a:gd name="connsiteY77" fmla="*/ 1981384 h 2347414"/>
              <a:gd name="connsiteX78" fmla="*/ 1441169 w 12192000"/>
              <a:gd name="connsiteY78" fmla="*/ 1943824 h 2347414"/>
              <a:gd name="connsiteX79" fmla="*/ 1017607 w 12192000"/>
              <a:gd name="connsiteY79" fmla="*/ 1883345 h 2347414"/>
              <a:gd name="connsiteX80" fmla="*/ 594427 w 12192000"/>
              <a:gd name="connsiteY80" fmla="*/ 1821849 h 2347414"/>
              <a:gd name="connsiteX81" fmla="*/ 200711 w 12192000"/>
              <a:gd name="connsiteY81" fmla="*/ 1755132 h 2347414"/>
              <a:gd name="connsiteX82" fmla="*/ 0 w 12192000"/>
              <a:gd name="connsiteY82" fmla="*/ 1718743 h 2347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2192000" h="2347414">
                <a:moveTo>
                  <a:pt x="0" y="0"/>
                </a:moveTo>
                <a:lnTo>
                  <a:pt x="12192000" y="0"/>
                </a:lnTo>
                <a:lnTo>
                  <a:pt x="12192000" y="1736458"/>
                </a:lnTo>
                <a:lnTo>
                  <a:pt x="11967601" y="1784034"/>
                </a:lnTo>
                <a:cubicBezTo>
                  <a:pt x="11589888" y="1859409"/>
                  <a:pt x="11209762" y="1923961"/>
                  <a:pt x="10829000" y="1983294"/>
                </a:cubicBezTo>
                <a:lnTo>
                  <a:pt x="10743779" y="1996027"/>
                </a:lnTo>
                <a:cubicBezTo>
                  <a:pt x="10772495" y="1996778"/>
                  <a:pt x="10801211" y="1993989"/>
                  <a:pt x="10829254" y="1987751"/>
                </a:cubicBezTo>
                <a:cubicBezTo>
                  <a:pt x="10835198" y="1988337"/>
                  <a:pt x="10841180" y="1988553"/>
                  <a:pt x="10847162" y="1988388"/>
                </a:cubicBezTo>
                <a:cubicBezTo>
                  <a:pt x="11090123" y="1968907"/>
                  <a:pt x="11332703" y="1945734"/>
                  <a:pt x="11575155" y="1921415"/>
                </a:cubicBezTo>
                <a:lnTo>
                  <a:pt x="12192000" y="1851213"/>
                </a:lnTo>
                <a:lnTo>
                  <a:pt x="12192000" y="1907356"/>
                </a:lnTo>
                <a:lnTo>
                  <a:pt x="12035532" y="1927033"/>
                </a:lnTo>
                <a:cubicBezTo>
                  <a:pt x="11882793" y="1944747"/>
                  <a:pt x="11729910" y="1961077"/>
                  <a:pt x="11576932" y="1976291"/>
                </a:cubicBezTo>
                <a:cubicBezTo>
                  <a:pt x="11260690" y="2008122"/>
                  <a:pt x="10944193" y="2037279"/>
                  <a:pt x="10627316" y="2061470"/>
                </a:cubicBezTo>
                <a:cubicBezTo>
                  <a:pt x="10352985" y="2082351"/>
                  <a:pt x="10078401" y="2100431"/>
                  <a:pt x="9804196" y="2123478"/>
                </a:cubicBezTo>
                <a:cubicBezTo>
                  <a:pt x="9617118" y="2139137"/>
                  <a:pt x="9430675" y="2161674"/>
                  <a:pt x="9243851" y="2180008"/>
                </a:cubicBezTo>
                <a:cubicBezTo>
                  <a:pt x="9073157" y="2196433"/>
                  <a:pt x="8902207" y="2211966"/>
                  <a:pt x="8731259" y="2225081"/>
                </a:cubicBezTo>
                <a:cubicBezTo>
                  <a:pt x="8509507" y="2242054"/>
                  <a:pt x="8287667" y="2257586"/>
                  <a:pt x="8065752" y="2271681"/>
                </a:cubicBezTo>
                <a:cubicBezTo>
                  <a:pt x="7929984" y="2280466"/>
                  <a:pt x="7793961" y="2285814"/>
                  <a:pt x="7658065" y="2292562"/>
                </a:cubicBezTo>
                <a:cubicBezTo>
                  <a:pt x="7282640" y="2311661"/>
                  <a:pt x="6906704" y="2314208"/>
                  <a:pt x="6531024" y="2324138"/>
                </a:cubicBezTo>
                <a:cubicBezTo>
                  <a:pt x="6413417" y="2327322"/>
                  <a:pt x="6295937" y="2338399"/>
                  <a:pt x="6178331" y="2345655"/>
                </a:cubicBezTo>
                <a:cubicBezTo>
                  <a:pt x="6111271" y="2349730"/>
                  <a:pt x="6044342" y="2345655"/>
                  <a:pt x="5977282" y="2344127"/>
                </a:cubicBezTo>
                <a:cubicBezTo>
                  <a:pt x="5774073" y="2338908"/>
                  <a:pt x="5570866" y="2334960"/>
                  <a:pt x="5367658" y="2329230"/>
                </a:cubicBezTo>
                <a:cubicBezTo>
                  <a:pt x="5040746" y="2319809"/>
                  <a:pt x="4713963" y="2306274"/>
                  <a:pt x="4387306" y="2288614"/>
                </a:cubicBezTo>
                <a:cubicBezTo>
                  <a:pt x="4318342" y="2284796"/>
                  <a:pt x="4249253" y="2284286"/>
                  <a:pt x="4180287" y="2280211"/>
                </a:cubicBezTo>
                <a:cubicBezTo>
                  <a:pt x="4067634" y="2273463"/>
                  <a:pt x="3954980" y="2265060"/>
                  <a:pt x="3842199" y="2257039"/>
                </a:cubicBezTo>
                <a:cubicBezTo>
                  <a:pt x="3804988" y="2254492"/>
                  <a:pt x="3767648" y="2254620"/>
                  <a:pt x="3730309" y="2251182"/>
                </a:cubicBezTo>
                <a:cubicBezTo>
                  <a:pt x="3628704" y="2242142"/>
                  <a:pt x="3527101" y="2238449"/>
                  <a:pt x="3425496" y="2231320"/>
                </a:cubicBezTo>
                <a:cubicBezTo>
                  <a:pt x="3308906" y="2222534"/>
                  <a:pt x="3192569" y="2211330"/>
                  <a:pt x="3076106" y="2201781"/>
                </a:cubicBezTo>
                <a:cubicBezTo>
                  <a:pt x="2990757" y="2194905"/>
                  <a:pt x="2905157" y="2190067"/>
                  <a:pt x="2819682" y="2182427"/>
                </a:cubicBezTo>
                <a:cubicBezTo>
                  <a:pt x="2721507" y="2173515"/>
                  <a:pt x="2623586" y="2162311"/>
                  <a:pt x="2525539" y="2152888"/>
                </a:cubicBezTo>
                <a:cubicBezTo>
                  <a:pt x="2454289" y="2145886"/>
                  <a:pt x="2383038" y="2140920"/>
                  <a:pt x="2311915" y="2133536"/>
                </a:cubicBezTo>
                <a:cubicBezTo>
                  <a:pt x="2225933" y="2124749"/>
                  <a:pt x="2140204" y="2114182"/>
                  <a:pt x="2054223" y="2104760"/>
                </a:cubicBezTo>
                <a:cubicBezTo>
                  <a:pt x="1990719" y="2097758"/>
                  <a:pt x="1928233" y="2092028"/>
                  <a:pt x="1865367" y="2084770"/>
                </a:cubicBezTo>
                <a:cubicBezTo>
                  <a:pt x="1786622" y="2075603"/>
                  <a:pt x="1708006" y="2065545"/>
                  <a:pt x="1629263" y="2055996"/>
                </a:cubicBezTo>
                <a:cubicBezTo>
                  <a:pt x="1572492" y="2049120"/>
                  <a:pt x="1515595" y="2043264"/>
                  <a:pt x="1458823" y="2035751"/>
                </a:cubicBezTo>
                <a:cubicBezTo>
                  <a:pt x="1386303" y="2026585"/>
                  <a:pt x="1313784" y="2016780"/>
                  <a:pt x="1241390" y="2007103"/>
                </a:cubicBezTo>
                <a:lnTo>
                  <a:pt x="1047453" y="1980748"/>
                </a:lnTo>
                <a:cubicBezTo>
                  <a:pt x="969980" y="1970180"/>
                  <a:pt x="892254" y="1960377"/>
                  <a:pt x="814907" y="1949045"/>
                </a:cubicBezTo>
                <a:cubicBezTo>
                  <a:pt x="740609" y="1938094"/>
                  <a:pt x="666692" y="1925744"/>
                  <a:pt x="592649" y="1913776"/>
                </a:cubicBezTo>
                <a:cubicBezTo>
                  <a:pt x="509587" y="1900280"/>
                  <a:pt x="426653" y="1886274"/>
                  <a:pt x="343591" y="1872650"/>
                </a:cubicBezTo>
                <a:cubicBezTo>
                  <a:pt x="240972" y="1855716"/>
                  <a:pt x="138225" y="1839673"/>
                  <a:pt x="35731" y="1821722"/>
                </a:cubicBezTo>
                <a:lnTo>
                  <a:pt x="0" y="1814848"/>
                </a:lnTo>
                <a:lnTo>
                  <a:pt x="0" y="1758489"/>
                </a:lnTo>
                <a:lnTo>
                  <a:pt x="274248" y="1808735"/>
                </a:lnTo>
                <a:cubicBezTo>
                  <a:pt x="348926" y="1821467"/>
                  <a:pt x="423604" y="1832798"/>
                  <a:pt x="498157" y="1846167"/>
                </a:cubicBezTo>
                <a:cubicBezTo>
                  <a:pt x="572708" y="1859536"/>
                  <a:pt x="647896" y="1867813"/>
                  <a:pt x="722828" y="1878635"/>
                </a:cubicBezTo>
                <a:cubicBezTo>
                  <a:pt x="797762" y="1889457"/>
                  <a:pt x="874219" y="1901426"/>
                  <a:pt x="949913" y="1912375"/>
                </a:cubicBezTo>
                <a:cubicBezTo>
                  <a:pt x="1031704" y="1924343"/>
                  <a:pt x="1113496" y="1935802"/>
                  <a:pt x="1195414" y="1947516"/>
                </a:cubicBezTo>
                <a:cubicBezTo>
                  <a:pt x="1244566" y="1954519"/>
                  <a:pt x="1293589" y="1962285"/>
                  <a:pt x="1342867" y="1968397"/>
                </a:cubicBezTo>
                <a:cubicBezTo>
                  <a:pt x="1401162" y="1975656"/>
                  <a:pt x="1459712" y="1981130"/>
                  <a:pt x="1518007" y="1988006"/>
                </a:cubicBezTo>
                <a:cubicBezTo>
                  <a:pt x="1579224" y="1995263"/>
                  <a:pt x="1640186" y="2003411"/>
                  <a:pt x="1701403" y="2010669"/>
                </a:cubicBezTo>
                <a:cubicBezTo>
                  <a:pt x="1762618" y="2017926"/>
                  <a:pt x="1820279" y="2024292"/>
                  <a:pt x="1879210" y="2031167"/>
                </a:cubicBezTo>
                <a:cubicBezTo>
                  <a:pt x="1942712" y="2038425"/>
                  <a:pt x="2006214" y="2046064"/>
                  <a:pt x="2068702" y="2052940"/>
                </a:cubicBezTo>
                <a:cubicBezTo>
                  <a:pt x="2116455" y="2058160"/>
                  <a:pt x="2164335" y="2062362"/>
                  <a:pt x="2212090" y="2067583"/>
                </a:cubicBezTo>
                <a:cubicBezTo>
                  <a:pt x="2280419" y="2074967"/>
                  <a:pt x="2348493" y="2085152"/>
                  <a:pt x="2416949" y="2089609"/>
                </a:cubicBezTo>
                <a:cubicBezTo>
                  <a:pt x="2472070" y="2093302"/>
                  <a:pt x="2526936" y="2099540"/>
                  <a:pt x="2582055" y="2105397"/>
                </a:cubicBezTo>
                <a:cubicBezTo>
                  <a:pt x="2655337" y="2113291"/>
                  <a:pt x="2729001" y="2119785"/>
                  <a:pt x="2802282" y="2126405"/>
                </a:cubicBezTo>
                <a:cubicBezTo>
                  <a:pt x="2862991" y="2131753"/>
                  <a:pt x="2924207" y="2136337"/>
                  <a:pt x="2984916" y="2141684"/>
                </a:cubicBezTo>
                <a:cubicBezTo>
                  <a:pt x="3070516" y="2149324"/>
                  <a:pt x="3156373" y="2152888"/>
                  <a:pt x="3241847" y="2164094"/>
                </a:cubicBezTo>
                <a:cubicBezTo>
                  <a:pt x="3307255" y="2172624"/>
                  <a:pt x="3374060" y="2169822"/>
                  <a:pt x="3439848" y="2176826"/>
                </a:cubicBezTo>
                <a:cubicBezTo>
                  <a:pt x="3512622" y="2184592"/>
                  <a:pt x="3585777" y="2186247"/>
                  <a:pt x="3658678" y="2194523"/>
                </a:cubicBezTo>
                <a:cubicBezTo>
                  <a:pt x="3731578" y="2202800"/>
                  <a:pt x="3807019" y="2201781"/>
                  <a:pt x="3881317" y="2206491"/>
                </a:cubicBezTo>
                <a:cubicBezTo>
                  <a:pt x="3970222" y="2212094"/>
                  <a:pt x="4059124" y="2223552"/>
                  <a:pt x="4148916" y="2225081"/>
                </a:cubicBezTo>
                <a:cubicBezTo>
                  <a:pt x="4255600" y="2226736"/>
                  <a:pt x="4361779" y="2236539"/>
                  <a:pt x="4468337" y="2237813"/>
                </a:cubicBezTo>
                <a:cubicBezTo>
                  <a:pt x="4511390" y="2238577"/>
                  <a:pt x="4554190" y="2246852"/>
                  <a:pt x="4605375" y="2240232"/>
                </a:cubicBezTo>
                <a:cubicBezTo>
                  <a:pt x="4574131" y="2238704"/>
                  <a:pt x="4550762" y="2237940"/>
                  <a:pt x="4527647" y="2236412"/>
                </a:cubicBezTo>
                <a:cubicBezTo>
                  <a:pt x="4410293" y="2228773"/>
                  <a:pt x="4292942" y="2220751"/>
                  <a:pt x="4175589" y="2212985"/>
                </a:cubicBezTo>
                <a:cubicBezTo>
                  <a:pt x="4113101" y="2208783"/>
                  <a:pt x="4050615" y="2205219"/>
                  <a:pt x="3988255" y="2200253"/>
                </a:cubicBezTo>
                <a:cubicBezTo>
                  <a:pt x="3887668" y="2192487"/>
                  <a:pt x="3787079" y="2184082"/>
                  <a:pt x="3686492" y="2176062"/>
                </a:cubicBezTo>
                <a:cubicBezTo>
                  <a:pt x="3630102" y="2171605"/>
                  <a:pt x="3573711" y="2168040"/>
                  <a:pt x="3517320" y="2163330"/>
                </a:cubicBezTo>
                <a:cubicBezTo>
                  <a:pt x="3430958" y="2155689"/>
                  <a:pt x="3344721" y="2147159"/>
                  <a:pt x="3258357" y="2139519"/>
                </a:cubicBezTo>
                <a:cubicBezTo>
                  <a:pt x="3206031" y="2134809"/>
                  <a:pt x="3153705" y="2131371"/>
                  <a:pt x="3101506" y="2126787"/>
                </a:cubicBezTo>
                <a:cubicBezTo>
                  <a:pt x="3004220" y="2117365"/>
                  <a:pt x="2907061" y="2106798"/>
                  <a:pt x="2809395" y="2097502"/>
                </a:cubicBezTo>
                <a:cubicBezTo>
                  <a:pt x="2739161" y="2090628"/>
                  <a:pt x="2668673" y="2085916"/>
                  <a:pt x="2598566" y="2078532"/>
                </a:cubicBezTo>
                <a:cubicBezTo>
                  <a:pt x="2511441" y="2069365"/>
                  <a:pt x="2424569" y="2058160"/>
                  <a:pt x="2337444" y="2048611"/>
                </a:cubicBezTo>
                <a:cubicBezTo>
                  <a:pt x="2255399" y="2039699"/>
                  <a:pt x="2173099" y="2032950"/>
                  <a:pt x="2091054" y="2023146"/>
                </a:cubicBezTo>
                <a:cubicBezTo>
                  <a:pt x="1979162" y="2010414"/>
                  <a:pt x="1867524" y="1995008"/>
                  <a:pt x="1755761" y="1981384"/>
                </a:cubicBezTo>
                <a:cubicBezTo>
                  <a:pt x="1650982" y="1968652"/>
                  <a:pt x="1545821" y="1957830"/>
                  <a:pt x="1441169" y="1943824"/>
                </a:cubicBezTo>
                <a:cubicBezTo>
                  <a:pt x="1299813" y="1924980"/>
                  <a:pt x="1158837" y="1903718"/>
                  <a:pt x="1017607" y="1883345"/>
                </a:cubicBezTo>
                <a:cubicBezTo>
                  <a:pt x="876378" y="1862974"/>
                  <a:pt x="735402" y="1844003"/>
                  <a:pt x="594427" y="1821849"/>
                </a:cubicBezTo>
                <a:cubicBezTo>
                  <a:pt x="462850" y="1801222"/>
                  <a:pt x="331526" y="1778304"/>
                  <a:pt x="200711" y="1755132"/>
                </a:cubicBezTo>
                <a:lnTo>
                  <a:pt x="0" y="1718743"/>
                </a:lnTo>
                <a:close/>
              </a:path>
            </a:pathLst>
          </a:custGeom>
          <a:solidFill>
            <a:schemeClr val="accent2"/>
          </a:solidFill>
          <a:ln w="819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73B4F1C-684A-B09B-D318-7E5AA12BF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1221"/>
            <a:ext cx="10515600" cy="1348065"/>
          </a:xfrm>
        </p:spPr>
        <p:txBody>
          <a:bodyPr>
            <a:normAutofit/>
          </a:bodyPr>
          <a:lstStyle/>
          <a:p>
            <a:r>
              <a:rPr lang="sv-SE" sz="5400">
                <a:solidFill>
                  <a:srgbClr val="FFFFFF"/>
                </a:solidFill>
              </a:rPr>
              <a:t>FOLKSAM CUP 2023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F96D5E1-AC3F-76BD-1C76-9C03303B0E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586789"/>
            <a:ext cx="10515600" cy="3590174"/>
          </a:xfrm>
        </p:spPr>
        <p:txBody>
          <a:bodyPr>
            <a:normAutofit/>
          </a:bodyPr>
          <a:lstStyle/>
          <a:p>
            <a:r>
              <a:rPr lang="sv-SE" sz="2200"/>
              <a:t>Tävlingarna går i klassiskt stil</a:t>
            </a:r>
          </a:p>
          <a:p>
            <a:r>
              <a:rPr lang="sv-SE" sz="2200"/>
              <a:t>Gemensamt valla utrymme, varje distrikt får ett valla-kit för varje tävling av vallaleverantör (Valla-kitet som tillhandahålls är det som tävlingsvallas med!)</a:t>
            </a:r>
          </a:p>
          <a:p>
            <a:r>
              <a:rPr lang="sv-SE" sz="2200"/>
              <a:t>INGA BLANKA SKIDOR (rugg &amp; skins räknas som vallade skidor), kommer finnas teknikzoner</a:t>
            </a:r>
          </a:p>
          <a:p>
            <a:endParaRPr lang="sv-SE" sz="2200"/>
          </a:p>
          <a:p>
            <a:endParaRPr lang="sv-SE" sz="2200"/>
          </a:p>
        </p:txBody>
      </p:sp>
    </p:spTree>
    <p:extLst>
      <p:ext uri="{BB962C8B-B14F-4D97-AF65-F5344CB8AC3E}">
        <p14:creationId xmlns:p14="http://schemas.microsoft.com/office/powerpoint/2010/main" val="13037507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3" name="Rectangle 352">
            <a:extLst>
              <a:ext uri="{FF2B5EF4-FFF2-40B4-BE49-F238E27FC236}">
                <a16:creationId xmlns:a16="http://schemas.microsoft.com/office/drawing/2014/main" id="{AC17DE74-01C9-4859-B65A-85CF999E8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5" name="Freeform: Shape 354">
            <a:extLst>
              <a:ext uri="{FF2B5EF4-FFF2-40B4-BE49-F238E27FC236}">
                <a16:creationId xmlns:a16="http://schemas.microsoft.com/office/drawing/2014/main" id="{068C0432-0E90-4CC1-8CD3-D44A90DF0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347414"/>
          </a:xfrm>
          <a:custGeom>
            <a:avLst/>
            <a:gdLst>
              <a:gd name="connsiteX0" fmla="*/ 0 w 12192000"/>
              <a:gd name="connsiteY0" fmla="*/ 0 h 2347414"/>
              <a:gd name="connsiteX1" fmla="*/ 12192000 w 12192000"/>
              <a:gd name="connsiteY1" fmla="*/ 0 h 2347414"/>
              <a:gd name="connsiteX2" fmla="*/ 12192000 w 12192000"/>
              <a:gd name="connsiteY2" fmla="*/ 1736458 h 2347414"/>
              <a:gd name="connsiteX3" fmla="*/ 11967601 w 12192000"/>
              <a:gd name="connsiteY3" fmla="*/ 1784034 h 2347414"/>
              <a:gd name="connsiteX4" fmla="*/ 10829000 w 12192000"/>
              <a:gd name="connsiteY4" fmla="*/ 1983294 h 2347414"/>
              <a:gd name="connsiteX5" fmla="*/ 10743779 w 12192000"/>
              <a:gd name="connsiteY5" fmla="*/ 1996027 h 2347414"/>
              <a:gd name="connsiteX6" fmla="*/ 10829254 w 12192000"/>
              <a:gd name="connsiteY6" fmla="*/ 1987751 h 2347414"/>
              <a:gd name="connsiteX7" fmla="*/ 10847162 w 12192000"/>
              <a:gd name="connsiteY7" fmla="*/ 1988388 h 2347414"/>
              <a:gd name="connsiteX8" fmla="*/ 11575155 w 12192000"/>
              <a:gd name="connsiteY8" fmla="*/ 1921415 h 2347414"/>
              <a:gd name="connsiteX9" fmla="*/ 12192000 w 12192000"/>
              <a:gd name="connsiteY9" fmla="*/ 1851213 h 2347414"/>
              <a:gd name="connsiteX10" fmla="*/ 12192000 w 12192000"/>
              <a:gd name="connsiteY10" fmla="*/ 1907356 h 2347414"/>
              <a:gd name="connsiteX11" fmla="*/ 12035532 w 12192000"/>
              <a:gd name="connsiteY11" fmla="*/ 1927033 h 2347414"/>
              <a:gd name="connsiteX12" fmla="*/ 11576932 w 12192000"/>
              <a:gd name="connsiteY12" fmla="*/ 1976291 h 2347414"/>
              <a:gd name="connsiteX13" fmla="*/ 10627316 w 12192000"/>
              <a:gd name="connsiteY13" fmla="*/ 2061470 h 2347414"/>
              <a:gd name="connsiteX14" fmla="*/ 9804196 w 12192000"/>
              <a:gd name="connsiteY14" fmla="*/ 2123478 h 2347414"/>
              <a:gd name="connsiteX15" fmla="*/ 9243851 w 12192000"/>
              <a:gd name="connsiteY15" fmla="*/ 2180008 h 2347414"/>
              <a:gd name="connsiteX16" fmla="*/ 8731259 w 12192000"/>
              <a:gd name="connsiteY16" fmla="*/ 2225081 h 2347414"/>
              <a:gd name="connsiteX17" fmla="*/ 8065752 w 12192000"/>
              <a:gd name="connsiteY17" fmla="*/ 2271681 h 2347414"/>
              <a:gd name="connsiteX18" fmla="*/ 7658065 w 12192000"/>
              <a:gd name="connsiteY18" fmla="*/ 2292562 h 2347414"/>
              <a:gd name="connsiteX19" fmla="*/ 6531024 w 12192000"/>
              <a:gd name="connsiteY19" fmla="*/ 2324138 h 2347414"/>
              <a:gd name="connsiteX20" fmla="*/ 6178331 w 12192000"/>
              <a:gd name="connsiteY20" fmla="*/ 2345655 h 2347414"/>
              <a:gd name="connsiteX21" fmla="*/ 5977282 w 12192000"/>
              <a:gd name="connsiteY21" fmla="*/ 2344127 h 2347414"/>
              <a:gd name="connsiteX22" fmla="*/ 5367658 w 12192000"/>
              <a:gd name="connsiteY22" fmla="*/ 2329230 h 2347414"/>
              <a:gd name="connsiteX23" fmla="*/ 4387306 w 12192000"/>
              <a:gd name="connsiteY23" fmla="*/ 2288614 h 2347414"/>
              <a:gd name="connsiteX24" fmla="*/ 4180287 w 12192000"/>
              <a:gd name="connsiteY24" fmla="*/ 2280211 h 2347414"/>
              <a:gd name="connsiteX25" fmla="*/ 3842199 w 12192000"/>
              <a:gd name="connsiteY25" fmla="*/ 2257039 h 2347414"/>
              <a:gd name="connsiteX26" fmla="*/ 3730309 w 12192000"/>
              <a:gd name="connsiteY26" fmla="*/ 2251182 h 2347414"/>
              <a:gd name="connsiteX27" fmla="*/ 3425496 w 12192000"/>
              <a:gd name="connsiteY27" fmla="*/ 2231320 h 2347414"/>
              <a:gd name="connsiteX28" fmla="*/ 3076106 w 12192000"/>
              <a:gd name="connsiteY28" fmla="*/ 2201781 h 2347414"/>
              <a:gd name="connsiteX29" fmla="*/ 2819682 w 12192000"/>
              <a:gd name="connsiteY29" fmla="*/ 2182427 h 2347414"/>
              <a:gd name="connsiteX30" fmla="*/ 2525539 w 12192000"/>
              <a:gd name="connsiteY30" fmla="*/ 2152888 h 2347414"/>
              <a:gd name="connsiteX31" fmla="*/ 2311915 w 12192000"/>
              <a:gd name="connsiteY31" fmla="*/ 2133536 h 2347414"/>
              <a:gd name="connsiteX32" fmla="*/ 2054223 w 12192000"/>
              <a:gd name="connsiteY32" fmla="*/ 2104760 h 2347414"/>
              <a:gd name="connsiteX33" fmla="*/ 1865367 w 12192000"/>
              <a:gd name="connsiteY33" fmla="*/ 2084770 h 2347414"/>
              <a:gd name="connsiteX34" fmla="*/ 1629263 w 12192000"/>
              <a:gd name="connsiteY34" fmla="*/ 2055996 h 2347414"/>
              <a:gd name="connsiteX35" fmla="*/ 1458823 w 12192000"/>
              <a:gd name="connsiteY35" fmla="*/ 2035751 h 2347414"/>
              <a:gd name="connsiteX36" fmla="*/ 1241390 w 12192000"/>
              <a:gd name="connsiteY36" fmla="*/ 2007103 h 2347414"/>
              <a:gd name="connsiteX37" fmla="*/ 1047453 w 12192000"/>
              <a:gd name="connsiteY37" fmla="*/ 1980748 h 2347414"/>
              <a:gd name="connsiteX38" fmla="*/ 814907 w 12192000"/>
              <a:gd name="connsiteY38" fmla="*/ 1949045 h 2347414"/>
              <a:gd name="connsiteX39" fmla="*/ 592649 w 12192000"/>
              <a:gd name="connsiteY39" fmla="*/ 1913776 h 2347414"/>
              <a:gd name="connsiteX40" fmla="*/ 343591 w 12192000"/>
              <a:gd name="connsiteY40" fmla="*/ 1872650 h 2347414"/>
              <a:gd name="connsiteX41" fmla="*/ 35731 w 12192000"/>
              <a:gd name="connsiteY41" fmla="*/ 1821722 h 2347414"/>
              <a:gd name="connsiteX42" fmla="*/ 0 w 12192000"/>
              <a:gd name="connsiteY42" fmla="*/ 1814848 h 2347414"/>
              <a:gd name="connsiteX43" fmla="*/ 0 w 12192000"/>
              <a:gd name="connsiteY43" fmla="*/ 1758489 h 2347414"/>
              <a:gd name="connsiteX44" fmla="*/ 274248 w 12192000"/>
              <a:gd name="connsiteY44" fmla="*/ 1808735 h 2347414"/>
              <a:gd name="connsiteX45" fmla="*/ 498157 w 12192000"/>
              <a:gd name="connsiteY45" fmla="*/ 1846167 h 2347414"/>
              <a:gd name="connsiteX46" fmla="*/ 722828 w 12192000"/>
              <a:gd name="connsiteY46" fmla="*/ 1878635 h 2347414"/>
              <a:gd name="connsiteX47" fmla="*/ 949913 w 12192000"/>
              <a:gd name="connsiteY47" fmla="*/ 1912375 h 2347414"/>
              <a:gd name="connsiteX48" fmla="*/ 1195414 w 12192000"/>
              <a:gd name="connsiteY48" fmla="*/ 1947516 h 2347414"/>
              <a:gd name="connsiteX49" fmla="*/ 1342867 w 12192000"/>
              <a:gd name="connsiteY49" fmla="*/ 1968397 h 2347414"/>
              <a:gd name="connsiteX50" fmla="*/ 1518007 w 12192000"/>
              <a:gd name="connsiteY50" fmla="*/ 1988006 h 2347414"/>
              <a:gd name="connsiteX51" fmla="*/ 1701403 w 12192000"/>
              <a:gd name="connsiteY51" fmla="*/ 2010669 h 2347414"/>
              <a:gd name="connsiteX52" fmla="*/ 1879210 w 12192000"/>
              <a:gd name="connsiteY52" fmla="*/ 2031167 h 2347414"/>
              <a:gd name="connsiteX53" fmla="*/ 2068702 w 12192000"/>
              <a:gd name="connsiteY53" fmla="*/ 2052940 h 2347414"/>
              <a:gd name="connsiteX54" fmla="*/ 2212090 w 12192000"/>
              <a:gd name="connsiteY54" fmla="*/ 2067583 h 2347414"/>
              <a:gd name="connsiteX55" fmla="*/ 2416949 w 12192000"/>
              <a:gd name="connsiteY55" fmla="*/ 2089609 h 2347414"/>
              <a:gd name="connsiteX56" fmla="*/ 2582055 w 12192000"/>
              <a:gd name="connsiteY56" fmla="*/ 2105397 h 2347414"/>
              <a:gd name="connsiteX57" fmla="*/ 2802282 w 12192000"/>
              <a:gd name="connsiteY57" fmla="*/ 2126405 h 2347414"/>
              <a:gd name="connsiteX58" fmla="*/ 2984916 w 12192000"/>
              <a:gd name="connsiteY58" fmla="*/ 2141684 h 2347414"/>
              <a:gd name="connsiteX59" fmla="*/ 3241847 w 12192000"/>
              <a:gd name="connsiteY59" fmla="*/ 2164094 h 2347414"/>
              <a:gd name="connsiteX60" fmla="*/ 3439848 w 12192000"/>
              <a:gd name="connsiteY60" fmla="*/ 2176826 h 2347414"/>
              <a:gd name="connsiteX61" fmla="*/ 3658678 w 12192000"/>
              <a:gd name="connsiteY61" fmla="*/ 2194523 h 2347414"/>
              <a:gd name="connsiteX62" fmla="*/ 3881317 w 12192000"/>
              <a:gd name="connsiteY62" fmla="*/ 2206491 h 2347414"/>
              <a:gd name="connsiteX63" fmla="*/ 4148916 w 12192000"/>
              <a:gd name="connsiteY63" fmla="*/ 2225081 h 2347414"/>
              <a:gd name="connsiteX64" fmla="*/ 4468337 w 12192000"/>
              <a:gd name="connsiteY64" fmla="*/ 2237813 h 2347414"/>
              <a:gd name="connsiteX65" fmla="*/ 4605375 w 12192000"/>
              <a:gd name="connsiteY65" fmla="*/ 2240232 h 2347414"/>
              <a:gd name="connsiteX66" fmla="*/ 4527647 w 12192000"/>
              <a:gd name="connsiteY66" fmla="*/ 2236412 h 2347414"/>
              <a:gd name="connsiteX67" fmla="*/ 4175589 w 12192000"/>
              <a:gd name="connsiteY67" fmla="*/ 2212985 h 2347414"/>
              <a:gd name="connsiteX68" fmla="*/ 3988255 w 12192000"/>
              <a:gd name="connsiteY68" fmla="*/ 2200253 h 2347414"/>
              <a:gd name="connsiteX69" fmla="*/ 3686492 w 12192000"/>
              <a:gd name="connsiteY69" fmla="*/ 2176062 h 2347414"/>
              <a:gd name="connsiteX70" fmla="*/ 3517320 w 12192000"/>
              <a:gd name="connsiteY70" fmla="*/ 2163330 h 2347414"/>
              <a:gd name="connsiteX71" fmla="*/ 3258357 w 12192000"/>
              <a:gd name="connsiteY71" fmla="*/ 2139519 h 2347414"/>
              <a:gd name="connsiteX72" fmla="*/ 3101506 w 12192000"/>
              <a:gd name="connsiteY72" fmla="*/ 2126787 h 2347414"/>
              <a:gd name="connsiteX73" fmla="*/ 2809395 w 12192000"/>
              <a:gd name="connsiteY73" fmla="*/ 2097502 h 2347414"/>
              <a:gd name="connsiteX74" fmla="*/ 2598566 w 12192000"/>
              <a:gd name="connsiteY74" fmla="*/ 2078532 h 2347414"/>
              <a:gd name="connsiteX75" fmla="*/ 2337444 w 12192000"/>
              <a:gd name="connsiteY75" fmla="*/ 2048611 h 2347414"/>
              <a:gd name="connsiteX76" fmla="*/ 2091054 w 12192000"/>
              <a:gd name="connsiteY76" fmla="*/ 2023146 h 2347414"/>
              <a:gd name="connsiteX77" fmla="*/ 1755761 w 12192000"/>
              <a:gd name="connsiteY77" fmla="*/ 1981384 h 2347414"/>
              <a:gd name="connsiteX78" fmla="*/ 1441169 w 12192000"/>
              <a:gd name="connsiteY78" fmla="*/ 1943824 h 2347414"/>
              <a:gd name="connsiteX79" fmla="*/ 1017607 w 12192000"/>
              <a:gd name="connsiteY79" fmla="*/ 1883345 h 2347414"/>
              <a:gd name="connsiteX80" fmla="*/ 594427 w 12192000"/>
              <a:gd name="connsiteY80" fmla="*/ 1821849 h 2347414"/>
              <a:gd name="connsiteX81" fmla="*/ 200711 w 12192000"/>
              <a:gd name="connsiteY81" fmla="*/ 1755132 h 2347414"/>
              <a:gd name="connsiteX82" fmla="*/ 0 w 12192000"/>
              <a:gd name="connsiteY82" fmla="*/ 1718743 h 2347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2192000" h="2347414">
                <a:moveTo>
                  <a:pt x="0" y="0"/>
                </a:moveTo>
                <a:lnTo>
                  <a:pt x="12192000" y="0"/>
                </a:lnTo>
                <a:lnTo>
                  <a:pt x="12192000" y="1736458"/>
                </a:lnTo>
                <a:lnTo>
                  <a:pt x="11967601" y="1784034"/>
                </a:lnTo>
                <a:cubicBezTo>
                  <a:pt x="11589888" y="1859409"/>
                  <a:pt x="11209762" y="1923961"/>
                  <a:pt x="10829000" y="1983294"/>
                </a:cubicBezTo>
                <a:lnTo>
                  <a:pt x="10743779" y="1996027"/>
                </a:lnTo>
                <a:cubicBezTo>
                  <a:pt x="10772495" y="1996778"/>
                  <a:pt x="10801211" y="1993989"/>
                  <a:pt x="10829254" y="1987751"/>
                </a:cubicBezTo>
                <a:cubicBezTo>
                  <a:pt x="10835198" y="1988337"/>
                  <a:pt x="10841180" y="1988553"/>
                  <a:pt x="10847162" y="1988388"/>
                </a:cubicBezTo>
                <a:cubicBezTo>
                  <a:pt x="11090123" y="1968907"/>
                  <a:pt x="11332703" y="1945734"/>
                  <a:pt x="11575155" y="1921415"/>
                </a:cubicBezTo>
                <a:lnTo>
                  <a:pt x="12192000" y="1851213"/>
                </a:lnTo>
                <a:lnTo>
                  <a:pt x="12192000" y="1907356"/>
                </a:lnTo>
                <a:lnTo>
                  <a:pt x="12035532" y="1927033"/>
                </a:lnTo>
                <a:cubicBezTo>
                  <a:pt x="11882793" y="1944747"/>
                  <a:pt x="11729910" y="1961077"/>
                  <a:pt x="11576932" y="1976291"/>
                </a:cubicBezTo>
                <a:cubicBezTo>
                  <a:pt x="11260690" y="2008122"/>
                  <a:pt x="10944193" y="2037279"/>
                  <a:pt x="10627316" y="2061470"/>
                </a:cubicBezTo>
                <a:cubicBezTo>
                  <a:pt x="10352985" y="2082351"/>
                  <a:pt x="10078401" y="2100431"/>
                  <a:pt x="9804196" y="2123478"/>
                </a:cubicBezTo>
                <a:cubicBezTo>
                  <a:pt x="9617118" y="2139137"/>
                  <a:pt x="9430675" y="2161674"/>
                  <a:pt x="9243851" y="2180008"/>
                </a:cubicBezTo>
                <a:cubicBezTo>
                  <a:pt x="9073157" y="2196433"/>
                  <a:pt x="8902207" y="2211966"/>
                  <a:pt x="8731259" y="2225081"/>
                </a:cubicBezTo>
                <a:cubicBezTo>
                  <a:pt x="8509507" y="2242054"/>
                  <a:pt x="8287667" y="2257586"/>
                  <a:pt x="8065752" y="2271681"/>
                </a:cubicBezTo>
                <a:cubicBezTo>
                  <a:pt x="7929984" y="2280466"/>
                  <a:pt x="7793961" y="2285814"/>
                  <a:pt x="7658065" y="2292562"/>
                </a:cubicBezTo>
                <a:cubicBezTo>
                  <a:pt x="7282640" y="2311661"/>
                  <a:pt x="6906704" y="2314208"/>
                  <a:pt x="6531024" y="2324138"/>
                </a:cubicBezTo>
                <a:cubicBezTo>
                  <a:pt x="6413417" y="2327322"/>
                  <a:pt x="6295937" y="2338399"/>
                  <a:pt x="6178331" y="2345655"/>
                </a:cubicBezTo>
                <a:cubicBezTo>
                  <a:pt x="6111271" y="2349730"/>
                  <a:pt x="6044342" y="2345655"/>
                  <a:pt x="5977282" y="2344127"/>
                </a:cubicBezTo>
                <a:cubicBezTo>
                  <a:pt x="5774073" y="2338908"/>
                  <a:pt x="5570866" y="2334960"/>
                  <a:pt x="5367658" y="2329230"/>
                </a:cubicBezTo>
                <a:cubicBezTo>
                  <a:pt x="5040746" y="2319809"/>
                  <a:pt x="4713963" y="2306274"/>
                  <a:pt x="4387306" y="2288614"/>
                </a:cubicBezTo>
                <a:cubicBezTo>
                  <a:pt x="4318342" y="2284796"/>
                  <a:pt x="4249253" y="2284286"/>
                  <a:pt x="4180287" y="2280211"/>
                </a:cubicBezTo>
                <a:cubicBezTo>
                  <a:pt x="4067634" y="2273463"/>
                  <a:pt x="3954980" y="2265060"/>
                  <a:pt x="3842199" y="2257039"/>
                </a:cubicBezTo>
                <a:cubicBezTo>
                  <a:pt x="3804988" y="2254492"/>
                  <a:pt x="3767648" y="2254620"/>
                  <a:pt x="3730309" y="2251182"/>
                </a:cubicBezTo>
                <a:cubicBezTo>
                  <a:pt x="3628704" y="2242142"/>
                  <a:pt x="3527101" y="2238449"/>
                  <a:pt x="3425496" y="2231320"/>
                </a:cubicBezTo>
                <a:cubicBezTo>
                  <a:pt x="3308906" y="2222534"/>
                  <a:pt x="3192569" y="2211330"/>
                  <a:pt x="3076106" y="2201781"/>
                </a:cubicBezTo>
                <a:cubicBezTo>
                  <a:pt x="2990757" y="2194905"/>
                  <a:pt x="2905157" y="2190067"/>
                  <a:pt x="2819682" y="2182427"/>
                </a:cubicBezTo>
                <a:cubicBezTo>
                  <a:pt x="2721507" y="2173515"/>
                  <a:pt x="2623586" y="2162311"/>
                  <a:pt x="2525539" y="2152888"/>
                </a:cubicBezTo>
                <a:cubicBezTo>
                  <a:pt x="2454289" y="2145886"/>
                  <a:pt x="2383038" y="2140920"/>
                  <a:pt x="2311915" y="2133536"/>
                </a:cubicBezTo>
                <a:cubicBezTo>
                  <a:pt x="2225933" y="2124749"/>
                  <a:pt x="2140204" y="2114182"/>
                  <a:pt x="2054223" y="2104760"/>
                </a:cubicBezTo>
                <a:cubicBezTo>
                  <a:pt x="1990719" y="2097758"/>
                  <a:pt x="1928233" y="2092028"/>
                  <a:pt x="1865367" y="2084770"/>
                </a:cubicBezTo>
                <a:cubicBezTo>
                  <a:pt x="1786622" y="2075603"/>
                  <a:pt x="1708006" y="2065545"/>
                  <a:pt x="1629263" y="2055996"/>
                </a:cubicBezTo>
                <a:cubicBezTo>
                  <a:pt x="1572492" y="2049120"/>
                  <a:pt x="1515595" y="2043264"/>
                  <a:pt x="1458823" y="2035751"/>
                </a:cubicBezTo>
                <a:cubicBezTo>
                  <a:pt x="1386303" y="2026585"/>
                  <a:pt x="1313784" y="2016780"/>
                  <a:pt x="1241390" y="2007103"/>
                </a:cubicBezTo>
                <a:lnTo>
                  <a:pt x="1047453" y="1980748"/>
                </a:lnTo>
                <a:cubicBezTo>
                  <a:pt x="969980" y="1970180"/>
                  <a:pt x="892254" y="1960377"/>
                  <a:pt x="814907" y="1949045"/>
                </a:cubicBezTo>
                <a:cubicBezTo>
                  <a:pt x="740609" y="1938094"/>
                  <a:pt x="666692" y="1925744"/>
                  <a:pt x="592649" y="1913776"/>
                </a:cubicBezTo>
                <a:cubicBezTo>
                  <a:pt x="509587" y="1900280"/>
                  <a:pt x="426653" y="1886274"/>
                  <a:pt x="343591" y="1872650"/>
                </a:cubicBezTo>
                <a:cubicBezTo>
                  <a:pt x="240972" y="1855716"/>
                  <a:pt x="138225" y="1839673"/>
                  <a:pt x="35731" y="1821722"/>
                </a:cubicBezTo>
                <a:lnTo>
                  <a:pt x="0" y="1814848"/>
                </a:lnTo>
                <a:lnTo>
                  <a:pt x="0" y="1758489"/>
                </a:lnTo>
                <a:lnTo>
                  <a:pt x="274248" y="1808735"/>
                </a:lnTo>
                <a:cubicBezTo>
                  <a:pt x="348926" y="1821467"/>
                  <a:pt x="423604" y="1832798"/>
                  <a:pt x="498157" y="1846167"/>
                </a:cubicBezTo>
                <a:cubicBezTo>
                  <a:pt x="572708" y="1859536"/>
                  <a:pt x="647896" y="1867813"/>
                  <a:pt x="722828" y="1878635"/>
                </a:cubicBezTo>
                <a:cubicBezTo>
                  <a:pt x="797762" y="1889457"/>
                  <a:pt x="874219" y="1901426"/>
                  <a:pt x="949913" y="1912375"/>
                </a:cubicBezTo>
                <a:cubicBezTo>
                  <a:pt x="1031704" y="1924343"/>
                  <a:pt x="1113496" y="1935802"/>
                  <a:pt x="1195414" y="1947516"/>
                </a:cubicBezTo>
                <a:cubicBezTo>
                  <a:pt x="1244566" y="1954519"/>
                  <a:pt x="1293589" y="1962285"/>
                  <a:pt x="1342867" y="1968397"/>
                </a:cubicBezTo>
                <a:cubicBezTo>
                  <a:pt x="1401162" y="1975656"/>
                  <a:pt x="1459712" y="1981130"/>
                  <a:pt x="1518007" y="1988006"/>
                </a:cubicBezTo>
                <a:cubicBezTo>
                  <a:pt x="1579224" y="1995263"/>
                  <a:pt x="1640186" y="2003411"/>
                  <a:pt x="1701403" y="2010669"/>
                </a:cubicBezTo>
                <a:cubicBezTo>
                  <a:pt x="1762618" y="2017926"/>
                  <a:pt x="1820279" y="2024292"/>
                  <a:pt x="1879210" y="2031167"/>
                </a:cubicBezTo>
                <a:cubicBezTo>
                  <a:pt x="1942712" y="2038425"/>
                  <a:pt x="2006214" y="2046064"/>
                  <a:pt x="2068702" y="2052940"/>
                </a:cubicBezTo>
                <a:cubicBezTo>
                  <a:pt x="2116455" y="2058160"/>
                  <a:pt x="2164335" y="2062362"/>
                  <a:pt x="2212090" y="2067583"/>
                </a:cubicBezTo>
                <a:cubicBezTo>
                  <a:pt x="2280419" y="2074967"/>
                  <a:pt x="2348493" y="2085152"/>
                  <a:pt x="2416949" y="2089609"/>
                </a:cubicBezTo>
                <a:cubicBezTo>
                  <a:pt x="2472070" y="2093302"/>
                  <a:pt x="2526936" y="2099540"/>
                  <a:pt x="2582055" y="2105397"/>
                </a:cubicBezTo>
                <a:cubicBezTo>
                  <a:pt x="2655337" y="2113291"/>
                  <a:pt x="2729001" y="2119785"/>
                  <a:pt x="2802282" y="2126405"/>
                </a:cubicBezTo>
                <a:cubicBezTo>
                  <a:pt x="2862991" y="2131753"/>
                  <a:pt x="2924207" y="2136337"/>
                  <a:pt x="2984916" y="2141684"/>
                </a:cubicBezTo>
                <a:cubicBezTo>
                  <a:pt x="3070516" y="2149324"/>
                  <a:pt x="3156373" y="2152888"/>
                  <a:pt x="3241847" y="2164094"/>
                </a:cubicBezTo>
                <a:cubicBezTo>
                  <a:pt x="3307255" y="2172624"/>
                  <a:pt x="3374060" y="2169822"/>
                  <a:pt x="3439848" y="2176826"/>
                </a:cubicBezTo>
                <a:cubicBezTo>
                  <a:pt x="3512622" y="2184592"/>
                  <a:pt x="3585777" y="2186247"/>
                  <a:pt x="3658678" y="2194523"/>
                </a:cubicBezTo>
                <a:cubicBezTo>
                  <a:pt x="3731578" y="2202800"/>
                  <a:pt x="3807019" y="2201781"/>
                  <a:pt x="3881317" y="2206491"/>
                </a:cubicBezTo>
                <a:cubicBezTo>
                  <a:pt x="3970222" y="2212094"/>
                  <a:pt x="4059124" y="2223552"/>
                  <a:pt x="4148916" y="2225081"/>
                </a:cubicBezTo>
                <a:cubicBezTo>
                  <a:pt x="4255600" y="2226736"/>
                  <a:pt x="4361779" y="2236539"/>
                  <a:pt x="4468337" y="2237813"/>
                </a:cubicBezTo>
                <a:cubicBezTo>
                  <a:pt x="4511390" y="2238577"/>
                  <a:pt x="4554190" y="2246852"/>
                  <a:pt x="4605375" y="2240232"/>
                </a:cubicBezTo>
                <a:cubicBezTo>
                  <a:pt x="4574131" y="2238704"/>
                  <a:pt x="4550762" y="2237940"/>
                  <a:pt x="4527647" y="2236412"/>
                </a:cubicBezTo>
                <a:cubicBezTo>
                  <a:pt x="4410293" y="2228773"/>
                  <a:pt x="4292942" y="2220751"/>
                  <a:pt x="4175589" y="2212985"/>
                </a:cubicBezTo>
                <a:cubicBezTo>
                  <a:pt x="4113101" y="2208783"/>
                  <a:pt x="4050615" y="2205219"/>
                  <a:pt x="3988255" y="2200253"/>
                </a:cubicBezTo>
                <a:cubicBezTo>
                  <a:pt x="3887668" y="2192487"/>
                  <a:pt x="3787079" y="2184082"/>
                  <a:pt x="3686492" y="2176062"/>
                </a:cubicBezTo>
                <a:cubicBezTo>
                  <a:pt x="3630102" y="2171605"/>
                  <a:pt x="3573711" y="2168040"/>
                  <a:pt x="3517320" y="2163330"/>
                </a:cubicBezTo>
                <a:cubicBezTo>
                  <a:pt x="3430958" y="2155689"/>
                  <a:pt x="3344721" y="2147159"/>
                  <a:pt x="3258357" y="2139519"/>
                </a:cubicBezTo>
                <a:cubicBezTo>
                  <a:pt x="3206031" y="2134809"/>
                  <a:pt x="3153705" y="2131371"/>
                  <a:pt x="3101506" y="2126787"/>
                </a:cubicBezTo>
                <a:cubicBezTo>
                  <a:pt x="3004220" y="2117365"/>
                  <a:pt x="2907061" y="2106798"/>
                  <a:pt x="2809395" y="2097502"/>
                </a:cubicBezTo>
                <a:cubicBezTo>
                  <a:pt x="2739161" y="2090628"/>
                  <a:pt x="2668673" y="2085916"/>
                  <a:pt x="2598566" y="2078532"/>
                </a:cubicBezTo>
                <a:cubicBezTo>
                  <a:pt x="2511441" y="2069365"/>
                  <a:pt x="2424569" y="2058160"/>
                  <a:pt x="2337444" y="2048611"/>
                </a:cubicBezTo>
                <a:cubicBezTo>
                  <a:pt x="2255399" y="2039699"/>
                  <a:pt x="2173099" y="2032950"/>
                  <a:pt x="2091054" y="2023146"/>
                </a:cubicBezTo>
                <a:cubicBezTo>
                  <a:pt x="1979162" y="2010414"/>
                  <a:pt x="1867524" y="1995008"/>
                  <a:pt x="1755761" y="1981384"/>
                </a:cubicBezTo>
                <a:cubicBezTo>
                  <a:pt x="1650982" y="1968652"/>
                  <a:pt x="1545821" y="1957830"/>
                  <a:pt x="1441169" y="1943824"/>
                </a:cubicBezTo>
                <a:cubicBezTo>
                  <a:pt x="1299813" y="1924980"/>
                  <a:pt x="1158837" y="1903718"/>
                  <a:pt x="1017607" y="1883345"/>
                </a:cubicBezTo>
                <a:cubicBezTo>
                  <a:pt x="876378" y="1862974"/>
                  <a:pt x="735402" y="1844003"/>
                  <a:pt x="594427" y="1821849"/>
                </a:cubicBezTo>
                <a:cubicBezTo>
                  <a:pt x="462850" y="1801222"/>
                  <a:pt x="331526" y="1778304"/>
                  <a:pt x="200711" y="1755132"/>
                </a:cubicBezTo>
                <a:lnTo>
                  <a:pt x="0" y="1718743"/>
                </a:lnTo>
                <a:close/>
              </a:path>
            </a:pathLst>
          </a:custGeom>
          <a:solidFill>
            <a:schemeClr val="accent2"/>
          </a:solidFill>
          <a:ln w="819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47" name="Rubrik 1"/>
          <p:cNvSpPr txBox="1">
            <a:spLocks noGrp="1"/>
          </p:cNvSpPr>
          <p:nvPr>
            <p:ph type="title"/>
          </p:nvPr>
        </p:nvSpPr>
        <p:spPr>
          <a:xfrm>
            <a:off x="838200" y="401221"/>
            <a:ext cx="10515600" cy="1348065"/>
          </a:xfrm>
          <a:prstGeom prst="rect">
            <a:avLst/>
          </a:prstGeom>
        </p:spPr>
        <p:txBody>
          <a:bodyPr>
            <a:normAutofit/>
          </a:bodyPr>
          <a:lstStyle>
            <a:lvl1pPr algn="ctr"/>
          </a:lstStyle>
          <a:p>
            <a:r>
              <a:rPr lang="sv-SE" sz="5400">
                <a:solidFill>
                  <a:srgbClr val="FFFFFF"/>
                </a:solidFill>
              </a:rPr>
              <a:t>FOLKSAM CUP 2023</a:t>
            </a:r>
          </a:p>
        </p:txBody>
      </p:sp>
      <p:sp>
        <p:nvSpPr>
          <p:cNvPr id="348" name="Platshållare för innehåll 2"/>
          <p:cNvSpPr txBox="1">
            <a:spLocks noGrp="1"/>
          </p:cNvSpPr>
          <p:nvPr>
            <p:ph type="body" idx="1"/>
          </p:nvPr>
        </p:nvSpPr>
        <p:spPr>
          <a:xfrm>
            <a:off x="838200" y="2586789"/>
            <a:ext cx="10515600" cy="3590174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 sz="2200"/>
            </a:pPr>
            <a:r>
              <a:rPr lang="sv-SE" sz="2200" dirty="0"/>
              <a:t>Folksam cup </a:t>
            </a:r>
            <a:r>
              <a:rPr lang="sv-SE" sz="2200" dirty="0" err="1"/>
              <a:t>är</a:t>
            </a:r>
            <a:r>
              <a:rPr lang="sv-SE" sz="2200" dirty="0"/>
              <a:t> </a:t>
            </a:r>
            <a:r>
              <a:rPr lang="sv-SE" sz="2200" dirty="0" err="1"/>
              <a:t>öppen</a:t>
            </a:r>
            <a:r>
              <a:rPr lang="sv-SE" sz="2200" dirty="0"/>
              <a:t> </a:t>
            </a:r>
            <a:r>
              <a:rPr lang="sv-SE" sz="2200" dirty="0" err="1"/>
              <a:t>för</a:t>
            </a:r>
            <a:r>
              <a:rPr lang="sv-SE" sz="2200" dirty="0"/>
              <a:t> alla 15 – 16 </a:t>
            </a:r>
            <a:r>
              <a:rPr lang="sv-SE" sz="2200" dirty="0" err="1"/>
              <a:t>åringar</a:t>
            </a:r>
            <a:r>
              <a:rPr lang="sv-SE" sz="2200" dirty="0"/>
              <a:t> som genom </a:t>
            </a:r>
            <a:r>
              <a:rPr lang="sv-SE" sz="2200" dirty="0" err="1"/>
              <a:t>tävlande</a:t>
            </a:r>
            <a:r>
              <a:rPr lang="sv-SE" sz="2200" dirty="0"/>
              <a:t> visat att de vill </a:t>
            </a:r>
            <a:r>
              <a:rPr lang="sv-SE" sz="2200" dirty="0" err="1"/>
              <a:t>åka</a:t>
            </a:r>
            <a:r>
              <a:rPr lang="sv-SE" sz="2200" dirty="0"/>
              <a:t> riksfinalen. </a:t>
            </a:r>
          </a:p>
          <a:p>
            <a:pPr>
              <a:defRPr sz="2200" b="1"/>
            </a:pPr>
            <a:r>
              <a:rPr lang="sv-SE" sz="2200" dirty="0"/>
              <a:t>Kvalificering: </a:t>
            </a:r>
            <a:br>
              <a:rPr lang="sv-SE" sz="2200" dirty="0"/>
            </a:br>
            <a:r>
              <a:rPr lang="sv-SE" sz="2200" b="0" dirty="0"/>
              <a:t>Alla 15-16 åringar som har åkt 50% av tävlingarna som arrangerats i distriktet fram till en vecka innan sista anmälningsdatum ska få åka Folksam Cup riksfinal om de vill.</a:t>
            </a:r>
          </a:p>
          <a:p>
            <a:pPr>
              <a:defRPr sz="2200"/>
            </a:pPr>
            <a:r>
              <a:rPr lang="sv-SE" sz="2200" dirty="0"/>
              <a:t>Detta innebär att man ska ha åkt </a:t>
            </a:r>
            <a:r>
              <a:rPr lang="sv-SE" sz="2200" u="sng" dirty="0"/>
              <a:t>MINST</a:t>
            </a:r>
            <a:r>
              <a:rPr lang="sv-SE" sz="2200" dirty="0"/>
              <a:t> 3 distriktstävlingar</a:t>
            </a:r>
          </a:p>
          <a:p>
            <a:pPr>
              <a:defRPr sz="2200"/>
            </a:pPr>
            <a:r>
              <a:rPr lang="sv-SE" sz="2200" dirty="0"/>
              <a:t>Laxspelen blir sista kvalificeringstävling</a:t>
            </a:r>
          </a:p>
          <a:p>
            <a:pPr>
              <a:defRPr sz="2200"/>
            </a:pPr>
            <a:r>
              <a:rPr lang="sv-SE" sz="2200" dirty="0"/>
              <a:t>Även tävling i skidskytte och skidorientering är kvalificerande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6" name="Rectangle 355">
            <a:extLst>
              <a:ext uri="{FF2B5EF4-FFF2-40B4-BE49-F238E27FC236}">
                <a16:creationId xmlns:a16="http://schemas.microsoft.com/office/drawing/2014/main" id="{AC17DE74-01C9-4859-B65A-85CF999E8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8" name="Freeform: Shape 357">
            <a:extLst>
              <a:ext uri="{FF2B5EF4-FFF2-40B4-BE49-F238E27FC236}">
                <a16:creationId xmlns:a16="http://schemas.microsoft.com/office/drawing/2014/main" id="{068C0432-0E90-4CC1-8CD3-D44A90DF0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347414"/>
          </a:xfrm>
          <a:custGeom>
            <a:avLst/>
            <a:gdLst>
              <a:gd name="connsiteX0" fmla="*/ 0 w 12192000"/>
              <a:gd name="connsiteY0" fmla="*/ 0 h 2347414"/>
              <a:gd name="connsiteX1" fmla="*/ 12192000 w 12192000"/>
              <a:gd name="connsiteY1" fmla="*/ 0 h 2347414"/>
              <a:gd name="connsiteX2" fmla="*/ 12192000 w 12192000"/>
              <a:gd name="connsiteY2" fmla="*/ 1736458 h 2347414"/>
              <a:gd name="connsiteX3" fmla="*/ 11967601 w 12192000"/>
              <a:gd name="connsiteY3" fmla="*/ 1784034 h 2347414"/>
              <a:gd name="connsiteX4" fmla="*/ 10829000 w 12192000"/>
              <a:gd name="connsiteY4" fmla="*/ 1983294 h 2347414"/>
              <a:gd name="connsiteX5" fmla="*/ 10743779 w 12192000"/>
              <a:gd name="connsiteY5" fmla="*/ 1996027 h 2347414"/>
              <a:gd name="connsiteX6" fmla="*/ 10829254 w 12192000"/>
              <a:gd name="connsiteY6" fmla="*/ 1987751 h 2347414"/>
              <a:gd name="connsiteX7" fmla="*/ 10847162 w 12192000"/>
              <a:gd name="connsiteY7" fmla="*/ 1988388 h 2347414"/>
              <a:gd name="connsiteX8" fmla="*/ 11575155 w 12192000"/>
              <a:gd name="connsiteY8" fmla="*/ 1921415 h 2347414"/>
              <a:gd name="connsiteX9" fmla="*/ 12192000 w 12192000"/>
              <a:gd name="connsiteY9" fmla="*/ 1851213 h 2347414"/>
              <a:gd name="connsiteX10" fmla="*/ 12192000 w 12192000"/>
              <a:gd name="connsiteY10" fmla="*/ 1907356 h 2347414"/>
              <a:gd name="connsiteX11" fmla="*/ 12035532 w 12192000"/>
              <a:gd name="connsiteY11" fmla="*/ 1927033 h 2347414"/>
              <a:gd name="connsiteX12" fmla="*/ 11576932 w 12192000"/>
              <a:gd name="connsiteY12" fmla="*/ 1976291 h 2347414"/>
              <a:gd name="connsiteX13" fmla="*/ 10627316 w 12192000"/>
              <a:gd name="connsiteY13" fmla="*/ 2061470 h 2347414"/>
              <a:gd name="connsiteX14" fmla="*/ 9804196 w 12192000"/>
              <a:gd name="connsiteY14" fmla="*/ 2123478 h 2347414"/>
              <a:gd name="connsiteX15" fmla="*/ 9243851 w 12192000"/>
              <a:gd name="connsiteY15" fmla="*/ 2180008 h 2347414"/>
              <a:gd name="connsiteX16" fmla="*/ 8731259 w 12192000"/>
              <a:gd name="connsiteY16" fmla="*/ 2225081 h 2347414"/>
              <a:gd name="connsiteX17" fmla="*/ 8065752 w 12192000"/>
              <a:gd name="connsiteY17" fmla="*/ 2271681 h 2347414"/>
              <a:gd name="connsiteX18" fmla="*/ 7658065 w 12192000"/>
              <a:gd name="connsiteY18" fmla="*/ 2292562 h 2347414"/>
              <a:gd name="connsiteX19" fmla="*/ 6531024 w 12192000"/>
              <a:gd name="connsiteY19" fmla="*/ 2324138 h 2347414"/>
              <a:gd name="connsiteX20" fmla="*/ 6178331 w 12192000"/>
              <a:gd name="connsiteY20" fmla="*/ 2345655 h 2347414"/>
              <a:gd name="connsiteX21" fmla="*/ 5977282 w 12192000"/>
              <a:gd name="connsiteY21" fmla="*/ 2344127 h 2347414"/>
              <a:gd name="connsiteX22" fmla="*/ 5367658 w 12192000"/>
              <a:gd name="connsiteY22" fmla="*/ 2329230 h 2347414"/>
              <a:gd name="connsiteX23" fmla="*/ 4387306 w 12192000"/>
              <a:gd name="connsiteY23" fmla="*/ 2288614 h 2347414"/>
              <a:gd name="connsiteX24" fmla="*/ 4180287 w 12192000"/>
              <a:gd name="connsiteY24" fmla="*/ 2280211 h 2347414"/>
              <a:gd name="connsiteX25" fmla="*/ 3842199 w 12192000"/>
              <a:gd name="connsiteY25" fmla="*/ 2257039 h 2347414"/>
              <a:gd name="connsiteX26" fmla="*/ 3730309 w 12192000"/>
              <a:gd name="connsiteY26" fmla="*/ 2251182 h 2347414"/>
              <a:gd name="connsiteX27" fmla="*/ 3425496 w 12192000"/>
              <a:gd name="connsiteY27" fmla="*/ 2231320 h 2347414"/>
              <a:gd name="connsiteX28" fmla="*/ 3076106 w 12192000"/>
              <a:gd name="connsiteY28" fmla="*/ 2201781 h 2347414"/>
              <a:gd name="connsiteX29" fmla="*/ 2819682 w 12192000"/>
              <a:gd name="connsiteY29" fmla="*/ 2182427 h 2347414"/>
              <a:gd name="connsiteX30" fmla="*/ 2525539 w 12192000"/>
              <a:gd name="connsiteY30" fmla="*/ 2152888 h 2347414"/>
              <a:gd name="connsiteX31" fmla="*/ 2311915 w 12192000"/>
              <a:gd name="connsiteY31" fmla="*/ 2133536 h 2347414"/>
              <a:gd name="connsiteX32" fmla="*/ 2054223 w 12192000"/>
              <a:gd name="connsiteY32" fmla="*/ 2104760 h 2347414"/>
              <a:gd name="connsiteX33" fmla="*/ 1865367 w 12192000"/>
              <a:gd name="connsiteY33" fmla="*/ 2084770 h 2347414"/>
              <a:gd name="connsiteX34" fmla="*/ 1629263 w 12192000"/>
              <a:gd name="connsiteY34" fmla="*/ 2055996 h 2347414"/>
              <a:gd name="connsiteX35" fmla="*/ 1458823 w 12192000"/>
              <a:gd name="connsiteY35" fmla="*/ 2035751 h 2347414"/>
              <a:gd name="connsiteX36" fmla="*/ 1241390 w 12192000"/>
              <a:gd name="connsiteY36" fmla="*/ 2007103 h 2347414"/>
              <a:gd name="connsiteX37" fmla="*/ 1047453 w 12192000"/>
              <a:gd name="connsiteY37" fmla="*/ 1980748 h 2347414"/>
              <a:gd name="connsiteX38" fmla="*/ 814907 w 12192000"/>
              <a:gd name="connsiteY38" fmla="*/ 1949045 h 2347414"/>
              <a:gd name="connsiteX39" fmla="*/ 592649 w 12192000"/>
              <a:gd name="connsiteY39" fmla="*/ 1913776 h 2347414"/>
              <a:gd name="connsiteX40" fmla="*/ 343591 w 12192000"/>
              <a:gd name="connsiteY40" fmla="*/ 1872650 h 2347414"/>
              <a:gd name="connsiteX41" fmla="*/ 35731 w 12192000"/>
              <a:gd name="connsiteY41" fmla="*/ 1821722 h 2347414"/>
              <a:gd name="connsiteX42" fmla="*/ 0 w 12192000"/>
              <a:gd name="connsiteY42" fmla="*/ 1814848 h 2347414"/>
              <a:gd name="connsiteX43" fmla="*/ 0 w 12192000"/>
              <a:gd name="connsiteY43" fmla="*/ 1758489 h 2347414"/>
              <a:gd name="connsiteX44" fmla="*/ 274248 w 12192000"/>
              <a:gd name="connsiteY44" fmla="*/ 1808735 h 2347414"/>
              <a:gd name="connsiteX45" fmla="*/ 498157 w 12192000"/>
              <a:gd name="connsiteY45" fmla="*/ 1846167 h 2347414"/>
              <a:gd name="connsiteX46" fmla="*/ 722828 w 12192000"/>
              <a:gd name="connsiteY46" fmla="*/ 1878635 h 2347414"/>
              <a:gd name="connsiteX47" fmla="*/ 949913 w 12192000"/>
              <a:gd name="connsiteY47" fmla="*/ 1912375 h 2347414"/>
              <a:gd name="connsiteX48" fmla="*/ 1195414 w 12192000"/>
              <a:gd name="connsiteY48" fmla="*/ 1947516 h 2347414"/>
              <a:gd name="connsiteX49" fmla="*/ 1342867 w 12192000"/>
              <a:gd name="connsiteY49" fmla="*/ 1968397 h 2347414"/>
              <a:gd name="connsiteX50" fmla="*/ 1518007 w 12192000"/>
              <a:gd name="connsiteY50" fmla="*/ 1988006 h 2347414"/>
              <a:gd name="connsiteX51" fmla="*/ 1701403 w 12192000"/>
              <a:gd name="connsiteY51" fmla="*/ 2010669 h 2347414"/>
              <a:gd name="connsiteX52" fmla="*/ 1879210 w 12192000"/>
              <a:gd name="connsiteY52" fmla="*/ 2031167 h 2347414"/>
              <a:gd name="connsiteX53" fmla="*/ 2068702 w 12192000"/>
              <a:gd name="connsiteY53" fmla="*/ 2052940 h 2347414"/>
              <a:gd name="connsiteX54" fmla="*/ 2212090 w 12192000"/>
              <a:gd name="connsiteY54" fmla="*/ 2067583 h 2347414"/>
              <a:gd name="connsiteX55" fmla="*/ 2416949 w 12192000"/>
              <a:gd name="connsiteY55" fmla="*/ 2089609 h 2347414"/>
              <a:gd name="connsiteX56" fmla="*/ 2582055 w 12192000"/>
              <a:gd name="connsiteY56" fmla="*/ 2105397 h 2347414"/>
              <a:gd name="connsiteX57" fmla="*/ 2802282 w 12192000"/>
              <a:gd name="connsiteY57" fmla="*/ 2126405 h 2347414"/>
              <a:gd name="connsiteX58" fmla="*/ 2984916 w 12192000"/>
              <a:gd name="connsiteY58" fmla="*/ 2141684 h 2347414"/>
              <a:gd name="connsiteX59" fmla="*/ 3241847 w 12192000"/>
              <a:gd name="connsiteY59" fmla="*/ 2164094 h 2347414"/>
              <a:gd name="connsiteX60" fmla="*/ 3439848 w 12192000"/>
              <a:gd name="connsiteY60" fmla="*/ 2176826 h 2347414"/>
              <a:gd name="connsiteX61" fmla="*/ 3658678 w 12192000"/>
              <a:gd name="connsiteY61" fmla="*/ 2194523 h 2347414"/>
              <a:gd name="connsiteX62" fmla="*/ 3881317 w 12192000"/>
              <a:gd name="connsiteY62" fmla="*/ 2206491 h 2347414"/>
              <a:gd name="connsiteX63" fmla="*/ 4148916 w 12192000"/>
              <a:gd name="connsiteY63" fmla="*/ 2225081 h 2347414"/>
              <a:gd name="connsiteX64" fmla="*/ 4468337 w 12192000"/>
              <a:gd name="connsiteY64" fmla="*/ 2237813 h 2347414"/>
              <a:gd name="connsiteX65" fmla="*/ 4605375 w 12192000"/>
              <a:gd name="connsiteY65" fmla="*/ 2240232 h 2347414"/>
              <a:gd name="connsiteX66" fmla="*/ 4527647 w 12192000"/>
              <a:gd name="connsiteY66" fmla="*/ 2236412 h 2347414"/>
              <a:gd name="connsiteX67" fmla="*/ 4175589 w 12192000"/>
              <a:gd name="connsiteY67" fmla="*/ 2212985 h 2347414"/>
              <a:gd name="connsiteX68" fmla="*/ 3988255 w 12192000"/>
              <a:gd name="connsiteY68" fmla="*/ 2200253 h 2347414"/>
              <a:gd name="connsiteX69" fmla="*/ 3686492 w 12192000"/>
              <a:gd name="connsiteY69" fmla="*/ 2176062 h 2347414"/>
              <a:gd name="connsiteX70" fmla="*/ 3517320 w 12192000"/>
              <a:gd name="connsiteY70" fmla="*/ 2163330 h 2347414"/>
              <a:gd name="connsiteX71" fmla="*/ 3258357 w 12192000"/>
              <a:gd name="connsiteY71" fmla="*/ 2139519 h 2347414"/>
              <a:gd name="connsiteX72" fmla="*/ 3101506 w 12192000"/>
              <a:gd name="connsiteY72" fmla="*/ 2126787 h 2347414"/>
              <a:gd name="connsiteX73" fmla="*/ 2809395 w 12192000"/>
              <a:gd name="connsiteY73" fmla="*/ 2097502 h 2347414"/>
              <a:gd name="connsiteX74" fmla="*/ 2598566 w 12192000"/>
              <a:gd name="connsiteY74" fmla="*/ 2078532 h 2347414"/>
              <a:gd name="connsiteX75" fmla="*/ 2337444 w 12192000"/>
              <a:gd name="connsiteY75" fmla="*/ 2048611 h 2347414"/>
              <a:gd name="connsiteX76" fmla="*/ 2091054 w 12192000"/>
              <a:gd name="connsiteY76" fmla="*/ 2023146 h 2347414"/>
              <a:gd name="connsiteX77" fmla="*/ 1755761 w 12192000"/>
              <a:gd name="connsiteY77" fmla="*/ 1981384 h 2347414"/>
              <a:gd name="connsiteX78" fmla="*/ 1441169 w 12192000"/>
              <a:gd name="connsiteY78" fmla="*/ 1943824 h 2347414"/>
              <a:gd name="connsiteX79" fmla="*/ 1017607 w 12192000"/>
              <a:gd name="connsiteY79" fmla="*/ 1883345 h 2347414"/>
              <a:gd name="connsiteX80" fmla="*/ 594427 w 12192000"/>
              <a:gd name="connsiteY80" fmla="*/ 1821849 h 2347414"/>
              <a:gd name="connsiteX81" fmla="*/ 200711 w 12192000"/>
              <a:gd name="connsiteY81" fmla="*/ 1755132 h 2347414"/>
              <a:gd name="connsiteX82" fmla="*/ 0 w 12192000"/>
              <a:gd name="connsiteY82" fmla="*/ 1718743 h 2347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2192000" h="2347414">
                <a:moveTo>
                  <a:pt x="0" y="0"/>
                </a:moveTo>
                <a:lnTo>
                  <a:pt x="12192000" y="0"/>
                </a:lnTo>
                <a:lnTo>
                  <a:pt x="12192000" y="1736458"/>
                </a:lnTo>
                <a:lnTo>
                  <a:pt x="11967601" y="1784034"/>
                </a:lnTo>
                <a:cubicBezTo>
                  <a:pt x="11589888" y="1859409"/>
                  <a:pt x="11209762" y="1923961"/>
                  <a:pt x="10829000" y="1983294"/>
                </a:cubicBezTo>
                <a:lnTo>
                  <a:pt x="10743779" y="1996027"/>
                </a:lnTo>
                <a:cubicBezTo>
                  <a:pt x="10772495" y="1996778"/>
                  <a:pt x="10801211" y="1993989"/>
                  <a:pt x="10829254" y="1987751"/>
                </a:cubicBezTo>
                <a:cubicBezTo>
                  <a:pt x="10835198" y="1988337"/>
                  <a:pt x="10841180" y="1988553"/>
                  <a:pt x="10847162" y="1988388"/>
                </a:cubicBezTo>
                <a:cubicBezTo>
                  <a:pt x="11090123" y="1968907"/>
                  <a:pt x="11332703" y="1945734"/>
                  <a:pt x="11575155" y="1921415"/>
                </a:cubicBezTo>
                <a:lnTo>
                  <a:pt x="12192000" y="1851213"/>
                </a:lnTo>
                <a:lnTo>
                  <a:pt x="12192000" y="1907356"/>
                </a:lnTo>
                <a:lnTo>
                  <a:pt x="12035532" y="1927033"/>
                </a:lnTo>
                <a:cubicBezTo>
                  <a:pt x="11882793" y="1944747"/>
                  <a:pt x="11729910" y="1961077"/>
                  <a:pt x="11576932" y="1976291"/>
                </a:cubicBezTo>
                <a:cubicBezTo>
                  <a:pt x="11260690" y="2008122"/>
                  <a:pt x="10944193" y="2037279"/>
                  <a:pt x="10627316" y="2061470"/>
                </a:cubicBezTo>
                <a:cubicBezTo>
                  <a:pt x="10352985" y="2082351"/>
                  <a:pt x="10078401" y="2100431"/>
                  <a:pt x="9804196" y="2123478"/>
                </a:cubicBezTo>
                <a:cubicBezTo>
                  <a:pt x="9617118" y="2139137"/>
                  <a:pt x="9430675" y="2161674"/>
                  <a:pt x="9243851" y="2180008"/>
                </a:cubicBezTo>
                <a:cubicBezTo>
                  <a:pt x="9073157" y="2196433"/>
                  <a:pt x="8902207" y="2211966"/>
                  <a:pt x="8731259" y="2225081"/>
                </a:cubicBezTo>
                <a:cubicBezTo>
                  <a:pt x="8509507" y="2242054"/>
                  <a:pt x="8287667" y="2257586"/>
                  <a:pt x="8065752" y="2271681"/>
                </a:cubicBezTo>
                <a:cubicBezTo>
                  <a:pt x="7929984" y="2280466"/>
                  <a:pt x="7793961" y="2285814"/>
                  <a:pt x="7658065" y="2292562"/>
                </a:cubicBezTo>
                <a:cubicBezTo>
                  <a:pt x="7282640" y="2311661"/>
                  <a:pt x="6906704" y="2314208"/>
                  <a:pt x="6531024" y="2324138"/>
                </a:cubicBezTo>
                <a:cubicBezTo>
                  <a:pt x="6413417" y="2327322"/>
                  <a:pt x="6295937" y="2338399"/>
                  <a:pt x="6178331" y="2345655"/>
                </a:cubicBezTo>
                <a:cubicBezTo>
                  <a:pt x="6111271" y="2349730"/>
                  <a:pt x="6044342" y="2345655"/>
                  <a:pt x="5977282" y="2344127"/>
                </a:cubicBezTo>
                <a:cubicBezTo>
                  <a:pt x="5774073" y="2338908"/>
                  <a:pt x="5570866" y="2334960"/>
                  <a:pt x="5367658" y="2329230"/>
                </a:cubicBezTo>
                <a:cubicBezTo>
                  <a:pt x="5040746" y="2319809"/>
                  <a:pt x="4713963" y="2306274"/>
                  <a:pt x="4387306" y="2288614"/>
                </a:cubicBezTo>
                <a:cubicBezTo>
                  <a:pt x="4318342" y="2284796"/>
                  <a:pt x="4249253" y="2284286"/>
                  <a:pt x="4180287" y="2280211"/>
                </a:cubicBezTo>
                <a:cubicBezTo>
                  <a:pt x="4067634" y="2273463"/>
                  <a:pt x="3954980" y="2265060"/>
                  <a:pt x="3842199" y="2257039"/>
                </a:cubicBezTo>
                <a:cubicBezTo>
                  <a:pt x="3804988" y="2254492"/>
                  <a:pt x="3767648" y="2254620"/>
                  <a:pt x="3730309" y="2251182"/>
                </a:cubicBezTo>
                <a:cubicBezTo>
                  <a:pt x="3628704" y="2242142"/>
                  <a:pt x="3527101" y="2238449"/>
                  <a:pt x="3425496" y="2231320"/>
                </a:cubicBezTo>
                <a:cubicBezTo>
                  <a:pt x="3308906" y="2222534"/>
                  <a:pt x="3192569" y="2211330"/>
                  <a:pt x="3076106" y="2201781"/>
                </a:cubicBezTo>
                <a:cubicBezTo>
                  <a:pt x="2990757" y="2194905"/>
                  <a:pt x="2905157" y="2190067"/>
                  <a:pt x="2819682" y="2182427"/>
                </a:cubicBezTo>
                <a:cubicBezTo>
                  <a:pt x="2721507" y="2173515"/>
                  <a:pt x="2623586" y="2162311"/>
                  <a:pt x="2525539" y="2152888"/>
                </a:cubicBezTo>
                <a:cubicBezTo>
                  <a:pt x="2454289" y="2145886"/>
                  <a:pt x="2383038" y="2140920"/>
                  <a:pt x="2311915" y="2133536"/>
                </a:cubicBezTo>
                <a:cubicBezTo>
                  <a:pt x="2225933" y="2124749"/>
                  <a:pt x="2140204" y="2114182"/>
                  <a:pt x="2054223" y="2104760"/>
                </a:cubicBezTo>
                <a:cubicBezTo>
                  <a:pt x="1990719" y="2097758"/>
                  <a:pt x="1928233" y="2092028"/>
                  <a:pt x="1865367" y="2084770"/>
                </a:cubicBezTo>
                <a:cubicBezTo>
                  <a:pt x="1786622" y="2075603"/>
                  <a:pt x="1708006" y="2065545"/>
                  <a:pt x="1629263" y="2055996"/>
                </a:cubicBezTo>
                <a:cubicBezTo>
                  <a:pt x="1572492" y="2049120"/>
                  <a:pt x="1515595" y="2043264"/>
                  <a:pt x="1458823" y="2035751"/>
                </a:cubicBezTo>
                <a:cubicBezTo>
                  <a:pt x="1386303" y="2026585"/>
                  <a:pt x="1313784" y="2016780"/>
                  <a:pt x="1241390" y="2007103"/>
                </a:cubicBezTo>
                <a:lnTo>
                  <a:pt x="1047453" y="1980748"/>
                </a:lnTo>
                <a:cubicBezTo>
                  <a:pt x="969980" y="1970180"/>
                  <a:pt x="892254" y="1960377"/>
                  <a:pt x="814907" y="1949045"/>
                </a:cubicBezTo>
                <a:cubicBezTo>
                  <a:pt x="740609" y="1938094"/>
                  <a:pt x="666692" y="1925744"/>
                  <a:pt x="592649" y="1913776"/>
                </a:cubicBezTo>
                <a:cubicBezTo>
                  <a:pt x="509587" y="1900280"/>
                  <a:pt x="426653" y="1886274"/>
                  <a:pt x="343591" y="1872650"/>
                </a:cubicBezTo>
                <a:cubicBezTo>
                  <a:pt x="240972" y="1855716"/>
                  <a:pt x="138225" y="1839673"/>
                  <a:pt x="35731" y="1821722"/>
                </a:cubicBezTo>
                <a:lnTo>
                  <a:pt x="0" y="1814848"/>
                </a:lnTo>
                <a:lnTo>
                  <a:pt x="0" y="1758489"/>
                </a:lnTo>
                <a:lnTo>
                  <a:pt x="274248" y="1808735"/>
                </a:lnTo>
                <a:cubicBezTo>
                  <a:pt x="348926" y="1821467"/>
                  <a:pt x="423604" y="1832798"/>
                  <a:pt x="498157" y="1846167"/>
                </a:cubicBezTo>
                <a:cubicBezTo>
                  <a:pt x="572708" y="1859536"/>
                  <a:pt x="647896" y="1867813"/>
                  <a:pt x="722828" y="1878635"/>
                </a:cubicBezTo>
                <a:cubicBezTo>
                  <a:pt x="797762" y="1889457"/>
                  <a:pt x="874219" y="1901426"/>
                  <a:pt x="949913" y="1912375"/>
                </a:cubicBezTo>
                <a:cubicBezTo>
                  <a:pt x="1031704" y="1924343"/>
                  <a:pt x="1113496" y="1935802"/>
                  <a:pt x="1195414" y="1947516"/>
                </a:cubicBezTo>
                <a:cubicBezTo>
                  <a:pt x="1244566" y="1954519"/>
                  <a:pt x="1293589" y="1962285"/>
                  <a:pt x="1342867" y="1968397"/>
                </a:cubicBezTo>
                <a:cubicBezTo>
                  <a:pt x="1401162" y="1975656"/>
                  <a:pt x="1459712" y="1981130"/>
                  <a:pt x="1518007" y="1988006"/>
                </a:cubicBezTo>
                <a:cubicBezTo>
                  <a:pt x="1579224" y="1995263"/>
                  <a:pt x="1640186" y="2003411"/>
                  <a:pt x="1701403" y="2010669"/>
                </a:cubicBezTo>
                <a:cubicBezTo>
                  <a:pt x="1762618" y="2017926"/>
                  <a:pt x="1820279" y="2024292"/>
                  <a:pt x="1879210" y="2031167"/>
                </a:cubicBezTo>
                <a:cubicBezTo>
                  <a:pt x="1942712" y="2038425"/>
                  <a:pt x="2006214" y="2046064"/>
                  <a:pt x="2068702" y="2052940"/>
                </a:cubicBezTo>
                <a:cubicBezTo>
                  <a:pt x="2116455" y="2058160"/>
                  <a:pt x="2164335" y="2062362"/>
                  <a:pt x="2212090" y="2067583"/>
                </a:cubicBezTo>
                <a:cubicBezTo>
                  <a:pt x="2280419" y="2074967"/>
                  <a:pt x="2348493" y="2085152"/>
                  <a:pt x="2416949" y="2089609"/>
                </a:cubicBezTo>
                <a:cubicBezTo>
                  <a:pt x="2472070" y="2093302"/>
                  <a:pt x="2526936" y="2099540"/>
                  <a:pt x="2582055" y="2105397"/>
                </a:cubicBezTo>
                <a:cubicBezTo>
                  <a:pt x="2655337" y="2113291"/>
                  <a:pt x="2729001" y="2119785"/>
                  <a:pt x="2802282" y="2126405"/>
                </a:cubicBezTo>
                <a:cubicBezTo>
                  <a:pt x="2862991" y="2131753"/>
                  <a:pt x="2924207" y="2136337"/>
                  <a:pt x="2984916" y="2141684"/>
                </a:cubicBezTo>
                <a:cubicBezTo>
                  <a:pt x="3070516" y="2149324"/>
                  <a:pt x="3156373" y="2152888"/>
                  <a:pt x="3241847" y="2164094"/>
                </a:cubicBezTo>
                <a:cubicBezTo>
                  <a:pt x="3307255" y="2172624"/>
                  <a:pt x="3374060" y="2169822"/>
                  <a:pt x="3439848" y="2176826"/>
                </a:cubicBezTo>
                <a:cubicBezTo>
                  <a:pt x="3512622" y="2184592"/>
                  <a:pt x="3585777" y="2186247"/>
                  <a:pt x="3658678" y="2194523"/>
                </a:cubicBezTo>
                <a:cubicBezTo>
                  <a:pt x="3731578" y="2202800"/>
                  <a:pt x="3807019" y="2201781"/>
                  <a:pt x="3881317" y="2206491"/>
                </a:cubicBezTo>
                <a:cubicBezTo>
                  <a:pt x="3970222" y="2212094"/>
                  <a:pt x="4059124" y="2223552"/>
                  <a:pt x="4148916" y="2225081"/>
                </a:cubicBezTo>
                <a:cubicBezTo>
                  <a:pt x="4255600" y="2226736"/>
                  <a:pt x="4361779" y="2236539"/>
                  <a:pt x="4468337" y="2237813"/>
                </a:cubicBezTo>
                <a:cubicBezTo>
                  <a:pt x="4511390" y="2238577"/>
                  <a:pt x="4554190" y="2246852"/>
                  <a:pt x="4605375" y="2240232"/>
                </a:cubicBezTo>
                <a:cubicBezTo>
                  <a:pt x="4574131" y="2238704"/>
                  <a:pt x="4550762" y="2237940"/>
                  <a:pt x="4527647" y="2236412"/>
                </a:cubicBezTo>
                <a:cubicBezTo>
                  <a:pt x="4410293" y="2228773"/>
                  <a:pt x="4292942" y="2220751"/>
                  <a:pt x="4175589" y="2212985"/>
                </a:cubicBezTo>
                <a:cubicBezTo>
                  <a:pt x="4113101" y="2208783"/>
                  <a:pt x="4050615" y="2205219"/>
                  <a:pt x="3988255" y="2200253"/>
                </a:cubicBezTo>
                <a:cubicBezTo>
                  <a:pt x="3887668" y="2192487"/>
                  <a:pt x="3787079" y="2184082"/>
                  <a:pt x="3686492" y="2176062"/>
                </a:cubicBezTo>
                <a:cubicBezTo>
                  <a:pt x="3630102" y="2171605"/>
                  <a:pt x="3573711" y="2168040"/>
                  <a:pt x="3517320" y="2163330"/>
                </a:cubicBezTo>
                <a:cubicBezTo>
                  <a:pt x="3430958" y="2155689"/>
                  <a:pt x="3344721" y="2147159"/>
                  <a:pt x="3258357" y="2139519"/>
                </a:cubicBezTo>
                <a:cubicBezTo>
                  <a:pt x="3206031" y="2134809"/>
                  <a:pt x="3153705" y="2131371"/>
                  <a:pt x="3101506" y="2126787"/>
                </a:cubicBezTo>
                <a:cubicBezTo>
                  <a:pt x="3004220" y="2117365"/>
                  <a:pt x="2907061" y="2106798"/>
                  <a:pt x="2809395" y="2097502"/>
                </a:cubicBezTo>
                <a:cubicBezTo>
                  <a:pt x="2739161" y="2090628"/>
                  <a:pt x="2668673" y="2085916"/>
                  <a:pt x="2598566" y="2078532"/>
                </a:cubicBezTo>
                <a:cubicBezTo>
                  <a:pt x="2511441" y="2069365"/>
                  <a:pt x="2424569" y="2058160"/>
                  <a:pt x="2337444" y="2048611"/>
                </a:cubicBezTo>
                <a:cubicBezTo>
                  <a:pt x="2255399" y="2039699"/>
                  <a:pt x="2173099" y="2032950"/>
                  <a:pt x="2091054" y="2023146"/>
                </a:cubicBezTo>
                <a:cubicBezTo>
                  <a:pt x="1979162" y="2010414"/>
                  <a:pt x="1867524" y="1995008"/>
                  <a:pt x="1755761" y="1981384"/>
                </a:cubicBezTo>
                <a:cubicBezTo>
                  <a:pt x="1650982" y="1968652"/>
                  <a:pt x="1545821" y="1957830"/>
                  <a:pt x="1441169" y="1943824"/>
                </a:cubicBezTo>
                <a:cubicBezTo>
                  <a:pt x="1299813" y="1924980"/>
                  <a:pt x="1158837" y="1903718"/>
                  <a:pt x="1017607" y="1883345"/>
                </a:cubicBezTo>
                <a:cubicBezTo>
                  <a:pt x="876378" y="1862974"/>
                  <a:pt x="735402" y="1844003"/>
                  <a:pt x="594427" y="1821849"/>
                </a:cubicBezTo>
                <a:cubicBezTo>
                  <a:pt x="462850" y="1801222"/>
                  <a:pt x="331526" y="1778304"/>
                  <a:pt x="200711" y="1755132"/>
                </a:cubicBezTo>
                <a:lnTo>
                  <a:pt x="0" y="1718743"/>
                </a:lnTo>
                <a:close/>
              </a:path>
            </a:pathLst>
          </a:custGeom>
          <a:solidFill>
            <a:schemeClr val="accent2"/>
          </a:solidFill>
          <a:ln w="819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50" name="Rubrik 1"/>
          <p:cNvSpPr txBox="1">
            <a:spLocks noGrp="1"/>
          </p:cNvSpPr>
          <p:nvPr>
            <p:ph type="title"/>
          </p:nvPr>
        </p:nvSpPr>
        <p:spPr>
          <a:xfrm>
            <a:off x="838200" y="401221"/>
            <a:ext cx="10515600" cy="1348065"/>
          </a:xfrm>
          <a:prstGeom prst="rect">
            <a:avLst/>
          </a:prstGeom>
        </p:spPr>
        <p:txBody>
          <a:bodyPr>
            <a:normAutofit/>
          </a:bodyPr>
          <a:lstStyle>
            <a:lvl1pPr algn="ctr"/>
          </a:lstStyle>
          <a:p>
            <a:r>
              <a:rPr lang="sv-SE" sz="5400">
                <a:solidFill>
                  <a:srgbClr val="FFFFFF"/>
                </a:solidFill>
              </a:rPr>
              <a:t>FOLKSAM CUP 2023</a:t>
            </a:r>
          </a:p>
        </p:txBody>
      </p:sp>
      <p:sp>
        <p:nvSpPr>
          <p:cNvPr id="351" name="Platshållare för innehåll 2"/>
          <p:cNvSpPr txBox="1">
            <a:spLocks noGrp="1"/>
          </p:cNvSpPr>
          <p:nvPr>
            <p:ph type="body" idx="1"/>
          </p:nvPr>
        </p:nvSpPr>
        <p:spPr>
          <a:xfrm>
            <a:off x="838200" y="2586789"/>
            <a:ext cx="10515600" cy="3590174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 b="1"/>
            </a:pPr>
            <a:r>
              <a:rPr lang="sv-SE" sz="2200"/>
              <a:t>Kvalificering fortsättning..:</a:t>
            </a:r>
          </a:p>
          <a:p>
            <a:r>
              <a:rPr lang="sv-SE" sz="2200"/>
              <a:t>OM det blir en snöfattig vinter och flera distriktstävlingar ställs in kan tävlingar utanför distriktet räknas in.</a:t>
            </a:r>
          </a:p>
          <a:p>
            <a:r>
              <a:rPr lang="sv-SE" sz="2200"/>
              <a:t>Om den här regeln blir aktuellt kommer Ellen att meddela det under säsongen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9" name="Rectangle 358">
            <a:extLst>
              <a:ext uri="{FF2B5EF4-FFF2-40B4-BE49-F238E27FC236}">
                <a16:creationId xmlns:a16="http://schemas.microsoft.com/office/drawing/2014/main" id="{AC17DE74-01C9-4859-B65A-85CF999E8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1" name="Freeform: Shape 360">
            <a:extLst>
              <a:ext uri="{FF2B5EF4-FFF2-40B4-BE49-F238E27FC236}">
                <a16:creationId xmlns:a16="http://schemas.microsoft.com/office/drawing/2014/main" id="{068C0432-0E90-4CC1-8CD3-D44A90DF0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347414"/>
          </a:xfrm>
          <a:custGeom>
            <a:avLst/>
            <a:gdLst>
              <a:gd name="connsiteX0" fmla="*/ 0 w 12192000"/>
              <a:gd name="connsiteY0" fmla="*/ 0 h 2347414"/>
              <a:gd name="connsiteX1" fmla="*/ 12192000 w 12192000"/>
              <a:gd name="connsiteY1" fmla="*/ 0 h 2347414"/>
              <a:gd name="connsiteX2" fmla="*/ 12192000 w 12192000"/>
              <a:gd name="connsiteY2" fmla="*/ 1736458 h 2347414"/>
              <a:gd name="connsiteX3" fmla="*/ 11967601 w 12192000"/>
              <a:gd name="connsiteY3" fmla="*/ 1784034 h 2347414"/>
              <a:gd name="connsiteX4" fmla="*/ 10829000 w 12192000"/>
              <a:gd name="connsiteY4" fmla="*/ 1983294 h 2347414"/>
              <a:gd name="connsiteX5" fmla="*/ 10743779 w 12192000"/>
              <a:gd name="connsiteY5" fmla="*/ 1996027 h 2347414"/>
              <a:gd name="connsiteX6" fmla="*/ 10829254 w 12192000"/>
              <a:gd name="connsiteY6" fmla="*/ 1987751 h 2347414"/>
              <a:gd name="connsiteX7" fmla="*/ 10847162 w 12192000"/>
              <a:gd name="connsiteY7" fmla="*/ 1988388 h 2347414"/>
              <a:gd name="connsiteX8" fmla="*/ 11575155 w 12192000"/>
              <a:gd name="connsiteY8" fmla="*/ 1921415 h 2347414"/>
              <a:gd name="connsiteX9" fmla="*/ 12192000 w 12192000"/>
              <a:gd name="connsiteY9" fmla="*/ 1851213 h 2347414"/>
              <a:gd name="connsiteX10" fmla="*/ 12192000 w 12192000"/>
              <a:gd name="connsiteY10" fmla="*/ 1907356 h 2347414"/>
              <a:gd name="connsiteX11" fmla="*/ 12035532 w 12192000"/>
              <a:gd name="connsiteY11" fmla="*/ 1927033 h 2347414"/>
              <a:gd name="connsiteX12" fmla="*/ 11576932 w 12192000"/>
              <a:gd name="connsiteY12" fmla="*/ 1976291 h 2347414"/>
              <a:gd name="connsiteX13" fmla="*/ 10627316 w 12192000"/>
              <a:gd name="connsiteY13" fmla="*/ 2061470 h 2347414"/>
              <a:gd name="connsiteX14" fmla="*/ 9804196 w 12192000"/>
              <a:gd name="connsiteY14" fmla="*/ 2123478 h 2347414"/>
              <a:gd name="connsiteX15" fmla="*/ 9243851 w 12192000"/>
              <a:gd name="connsiteY15" fmla="*/ 2180008 h 2347414"/>
              <a:gd name="connsiteX16" fmla="*/ 8731259 w 12192000"/>
              <a:gd name="connsiteY16" fmla="*/ 2225081 h 2347414"/>
              <a:gd name="connsiteX17" fmla="*/ 8065752 w 12192000"/>
              <a:gd name="connsiteY17" fmla="*/ 2271681 h 2347414"/>
              <a:gd name="connsiteX18" fmla="*/ 7658065 w 12192000"/>
              <a:gd name="connsiteY18" fmla="*/ 2292562 h 2347414"/>
              <a:gd name="connsiteX19" fmla="*/ 6531024 w 12192000"/>
              <a:gd name="connsiteY19" fmla="*/ 2324138 h 2347414"/>
              <a:gd name="connsiteX20" fmla="*/ 6178331 w 12192000"/>
              <a:gd name="connsiteY20" fmla="*/ 2345655 h 2347414"/>
              <a:gd name="connsiteX21" fmla="*/ 5977282 w 12192000"/>
              <a:gd name="connsiteY21" fmla="*/ 2344127 h 2347414"/>
              <a:gd name="connsiteX22" fmla="*/ 5367658 w 12192000"/>
              <a:gd name="connsiteY22" fmla="*/ 2329230 h 2347414"/>
              <a:gd name="connsiteX23" fmla="*/ 4387306 w 12192000"/>
              <a:gd name="connsiteY23" fmla="*/ 2288614 h 2347414"/>
              <a:gd name="connsiteX24" fmla="*/ 4180287 w 12192000"/>
              <a:gd name="connsiteY24" fmla="*/ 2280211 h 2347414"/>
              <a:gd name="connsiteX25" fmla="*/ 3842199 w 12192000"/>
              <a:gd name="connsiteY25" fmla="*/ 2257039 h 2347414"/>
              <a:gd name="connsiteX26" fmla="*/ 3730309 w 12192000"/>
              <a:gd name="connsiteY26" fmla="*/ 2251182 h 2347414"/>
              <a:gd name="connsiteX27" fmla="*/ 3425496 w 12192000"/>
              <a:gd name="connsiteY27" fmla="*/ 2231320 h 2347414"/>
              <a:gd name="connsiteX28" fmla="*/ 3076106 w 12192000"/>
              <a:gd name="connsiteY28" fmla="*/ 2201781 h 2347414"/>
              <a:gd name="connsiteX29" fmla="*/ 2819682 w 12192000"/>
              <a:gd name="connsiteY29" fmla="*/ 2182427 h 2347414"/>
              <a:gd name="connsiteX30" fmla="*/ 2525539 w 12192000"/>
              <a:gd name="connsiteY30" fmla="*/ 2152888 h 2347414"/>
              <a:gd name="connsiteX31" fmla="*/ 2311915 w 12192000"/>
              <a:gd name="connsiteY31" fmla="*/ 2133536 h 2347414"/>
              <a:gd name="connsiteX32" fmla="*/ 2054223 w 12192000"/>
              <a:gd name="connsiteY32" fmla="*/ 2104760 h 2347414"/>
              <a:gd name="connsiteX33" fmla="*/ 1865367 w 12192000"/>
              <a:gd name="connsiteY33" fmla="*/ 2084770 h 2347414"/>
              <a:gd name="connsiteX34" fmla="*/ 1629263 w 12192000"/>
              <a:gd name="connsiteY34" fmla="*/ 2055996 h 2347414"/>
              <a:gd name="connsiteX35" fmla="*/ 1458823 w 12192000"/>
              <a:gd name="connsiteY35" fmla="*/ 2035751 h 2347414"/>
              <a:gd name="connsiteX36" fmla="*/ 1241390 w 12192000"/>
              <a:gd name="connsiteY36" fmla="*/ 2007103 h 2347414"/>
              <a:gd name="connsiteX37" fmla="*/ 1047453 w 12192000"/>
              <a:gd name="connsiteY37" fmla="*/ 1980748 h 2347414"/>
              <a:gd name="connsiteX38" fmla="*/ 814907 w 12192000"/>
              <a:gd name="connsiteY38" fmla="*/ 1949045 h 2347414"/>
              <a:gd name="connsiteX39" fmla="*/ 592649 w 12192000"/>
              <a:gd name="connsiteY39" fmla="*/ 1913776 h 2347414"/>
              <a:gd name="connsiteX40" fmla="*/ 343591 w 12192000"/>
              <a:gd name="connsiteY40" fmla="*/ 1872650 h 2347414"/>
              <a:gd name="connsiteX41" fmla="*/ 35731 w 12192000"/>
              <a:gd name="connsiteY41" fmla="*/ 1821722 h 2347414"/>
              <a:gd name="connsiteX42" fmla="*/ 0 w 12192000"/>
              <a:gd name="connsiteY42" fmla="*/ 1814848 h 2347414"/>
              <a:gd name="connsiteX43" fmla="*/ 0 w 12192000"/>
              <a:gd name="connsiteY43" fmla="*/ 1758489 h 2347414"/>
              <a:gd name="connsiteX44" fmla="*/ 274248 w 12192000"/>
              <a:gd name="connsiteY44" fmla="*/ 1808735 h 2347414"/>
              <a:gd name="connsiteX45" fmla="*/ 498157 w 12192000"/>
              <a:gd name="connsiteY45" fmla="*/ 1846167 h 2347414"/>
              <a:gd name="connsiteX46" fmla="*/ 722828 w 12192000"/>
              <a:gd name="connsiteY46" fmla="*/ 1878635 h 2347414"/>
              <a:gd name="connsiteX47" fmla="*/ 949913 w 12192000"/>
              <a:gd name="connsiteY47" fmla="*/ 1912375 h 2347414"/>
              <a:gd name="connsiteX48" fmla="*/ 1195414 w 12192000"/>
              <a:gd name="connsiteY48" fmla="*/ 1947516 h 2347414"/>
              <a:gd name="connsiteX49" fmla="*/ 1342867 w 12192000"/>
              <a:gd name="connsiteY49" fmla="*/ 1968397 h 2347414"/>
              <a:gd name="connsiteX50" fmla="*/ 1518007 w 12192000"/>
              <a:gd name="connsiteY50" fmla="*/ 1988006 h 2347414"/>
              <a:gd name="connsiteX51" fmla="*/ 1701403 w 12192000"/>
              <a:gd name="connsiteY51" fmla="*/ 2010669 h 2347414"/>
              <a:gd name="connsiteX52" fmla="*/ 1879210 w 12192000"/>
              <a:gd name="connsiteY52" fmla="*/ 2031167 h 2347414"/>
              <a:gd name="connsiteX53" fmla="*/ 2068702 w 12192000"/>
              <a:gd name="connsiteY53" fmla="*/ 2052940 h 2347414"/>
              <a:gd name="connsiteX54" fmla="*/ 2212090 w 12192000"/>
              <a:gd name="connsiteY54" fmla="*/ 2067583 h 2347414"/>
              <a:gd name="connsiteX55" fmla="*/ 2416949 w 12192000"/>
              <a:gd name="connsiteY55" fmla="*/ 2089609 h 2347414"/>
              <a:gd name="connsiteX56" fmla="*/ 2582055 w 12192000"/>
              <a:gd name="connsiteY56" fmla="*/ 2105397 h 2347414"/>
              <a:gd name="connsiteX57" fmla="*/ 2802282 w 12192000"/>
              <a:gd name="connsiteY57" fmla="*/ 2126405 h 2347414"/>
              <a:gd name="connsiteX58" fmla="*/ 2984916 w 12192000"/>
              <a:gd name="connsiteY58" fmla="*/ 2141684 h 2347414"/>
              <a:gd name="connsiteX59" fmla="*/ 3241847 w 12192000"/>
              <a:gd name="connsiteY59" fmla="*/ 2164094 h 2347414"/>
              <a:gd name="connsiteX60" fmla="*/ 3439848 w 12192000"/>
              <a:gd name="connsiteY60" fmla="*/ 2176826 h 2347414"/>
              <a:gd name="connsiteX61" fmla="*/ 3658678 w 12192000"/>
              <a:gd name="connsiteY61" fmla="*/ 2194523 h 2347414"/>
              <a:gd name="connsiteX62" fmla="*/ 3881317 w 12192000"/>
              <a:gd name="connsiteY62" fmla="*/ 2206491 h 2347414"/>
              <a:gd name="connsiteX63" fmla="*/ 4148916 w 12192000"/>
              <a:gd name="connsiteY63" fmla="*/ 2225081 h 2347414"/>
              <a:gd name="connsiteX64" fmla="*/ 4468337 w 12192000"/>
              <a:gd name="connsiteY64" fmla="*/ 2237813 h 2347414"/>
              <a:gd name="connsiteX65" fmla="*/ 4605375 w 12192000"/>
              <a:gd name="connsiteY65" fmla="*/ 2240232 h 2347414"/>
              <a:gd name="connsiteX66" fmla="*/ 4527647 w 12192000"/>
              <a:gd name="connsiteY66" fmla="*/ 2236412 h 2347414"/>
              <a:gd name="connsiteX67" fmla="*/ 4175589 w 12192000"/>
              <a:gd name="connsiteY67" fmla="*/ 2212985 h 2347414"/>
              <a:gd name="connsiteX68" fmla="*/ 3988255 w 12192000"/>
              <a:gd name="connsiteY68" fmla="*/ 2200253 h 2347414"/>
              <a:gd name="connsiteX69" fmla="*/ 3686492 w 12192000"/>
              <a:gd name="connsiteY69" fmla="*/ 2176062 h 2347414"/>
              <a:gd name="connsiteX70" fmla="*/ 3517320 w 12192000"/>
              <a:gd name="connsiteY70" fmla="*/ 2163330 h 2347414"/>
              <a:gd name="connsiteX71" fmla="*/ 3258357 w 12192000"/>
              <a:gd name="connsiteY71" fmla="*/ 2139519 h 2347414"/>
              <a:gd name="connsiteX72" fmla="*/ 3101506 w 12192000"/>
              <a:gd name="connsiteY72" fmla="*/ 2126787 h 2347414"/>
              <a:gd name="connsiteX73" fmla="*/ 2809395 w 12192000"/>
              <a:gd name="connsiteY73" fmla="*/ 2097502 h 2347414"/>
              <a:gd name="connsiteX74" fmla="*/ 2598566 w 12192000"/>
              <a:gd name="connsiteY74" fmla="*/ 2078532 h 2347414"/>
              <a:gd name="connsiteX75" fmla="*/ 2337444 w 12192000"/>
              <a:gd name="connsiteY75" fmla="*/ 2048611 h 2347414"/>
              <a:gd name="connsiteX76" fmla="*/ 2091054 w 12192000"/>
              <a:gd name="connsiteY76" fmla="*/ 2023146 h 2347414"/>
              <a:gd name="connsiteX77" fmla="*/ 1755761 w 12192000"/>
              <a:gd name="connsiteY77" fmla="*/ 1981384 h 2347414"/>
              <a:gd name="connsiteX78" fmla="*/ 1441169 w 12192000"/>
              <a:gd name="connsiteY78" fmla="*/ 1943824 h 2347414"/>
              <a:gd name="connsiteX79" fmla="*/ 1017607 w 12192000"/>
              <a:gd name="connsiteY79" fmla="*/ 1883345 h 2347414"/>
              <a:gd name="connsiteX80" fmla="*/ 594427 w 12192000"/>
              <a:gd name="connsiteY80" fmla="*/ 1821849 h 2347414"/>
              <a:gd name="connsiteX81" fmla="*/ 200711 w 12192000"/>
              <a:gd name="connsiteY81" fmla="*/ 1755132 h 2347414"/>
              <a:gd name="connsiteX82" fmla="*/ 0 w 12192000"/>
              <a:gd name="connsiteY82" fmla="*/ 1718743 h 2347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2192000" h="2347414">
                <a:moveTo>
                  <a:pt x="0" y="0"/>
                </a:moveTo>
                <a:lnTo>
                  <a:pt x="12192000" y="0"/>
                </a:lnTo>
                <a:lnTo>
                  <a:pt x="12192000" y="1736458"/>
                </a:lnTo>
                <a:lnTo>
                  <a:pt x="11967601" y="1784034"/>
                </a:lnTo>
                <a:cubicBezTo>
                  <a:pt x="11589888" y="1859409"/>
                  <a:pt x="11209762" y="1923961"/>
                  <a:pt x="10829000" y="1983294"/>
                </a:cubicBezTo>
                <a:lnTo>
                  <a:pt x="10743779" y="1996027"/>
                </a:lnTo>
                <a:cubicBezTo>
                  <a:pt x="10772495" y="1996778"/>
                  <a:pt x="10801211" y="1993989"/>
                  <a:pt x="10829254" y="1987751"/>
                </a:cubicBezTo>
                <a:cubicBezTo>
                  <a:pt x="10835198" y="1988337"/>
                  <a:pt x="10841180" y="1988553"/>
                  <a:pt x="10847162" y="1988388"/>
                </a:cubicBezTo>
                <a:cubicBezTo>
                  <a:pt x="11090123" y="1968907"/>
                  <a:pt x="11332703" y="1945734"/>
                  <a:pt x="11575155" y="1921415"/>
                </a:cubicBezTo>
                <a:lnTo>
                  <a:pt x="12192000" y="1851213"/>
                </a:lnTo>
                <a:lnTo>
                  <a:pt x="12192000" y="1907356"/>
                </a:lnTo>
                <a:lnTo>
                  <a:pt x="12035532" y="1927033"/>
                </a:lnTo>
                <a:cubicBezTo>
                  <a:pt x="11882793" y="1944747"/>
                  <a:pt x="11729910" y="1961077"/>
                  <a:pt x="11576932" y="1976291"/>
                </a:cubicBezTo>
                <a:cubicBezTo>
                  <a:pt x="11260690" y="2008122"/>
                  <a:pt x="10944193" y="2037279"/>
                  <a:pt x="10627316" y="2061470"/>
                </a:cubicBezTo>
                <a:cubicBezTo>
                  <a:pt x="10352985" y="2082351"/>
                  <a:pt x="10078401" y="2100431"/>
                  <a:pt x="9804196" y="2123478"/>
                </a:cubicBezTo>
                <a:cubicBezTo>
                  <a:pt x="9617118" y="2139137"/>
                  <a:pt x="9430675" y="2161674"/>
                  <a:pt x="9243851" y="2180008"/>
                </a:cubicBezTo>
                <a:cubicBezTo>
                  <a:pt x="9073157" y="2196433"/>
                  <a:pt x="8902207" y="2211966"/>
                  <a:pt x="8731259" y="2225081"/>
                </a:cubicBezTo>
                <a:cubicBezTo>
                  <a:pt x="8509507" y="2242054"/>
                  <a:pt x="8287667" y="2257586"/>
                  <a:pt x="8065752" y="2271681"/>
                </a:cubicBezTo>
                <a:cubicBezTo>
                  <a:pt x="7929984" y="2280466"/>
                  <a:pt x="7793961" y="2285814"/>
                  <a:pt x="7658065" y="2292562"/>
                </a:cubicBezTo>
                <a:cubicBezTo>
                  <a:pt x="7282640" y="2311661"/>
                  <a:pt x="6906704" y="2314208"/>
                  <a:pt x="6531024" y="2324138"/>
                </a:cubicBezTo>
                <a:cubicBezTo>
                  <a:pt x="6413417" y="2327322"/>
                  <a:pt x="6295937" y="2338399"/>
                  <a:pt x="6178331" y="2345655"/>
                </a:cubicBezTo>
                <a:cubicBezTo>
                  <a:pt x="6111271" y="2349730"/>
                  <a:pt x="6044342" y="2345655"/>
                  <a:pt x="5977282" y="2344127"/>
                </a:cubicBezTo>
                <a:cubicBezTo>
                  <a:pt x="5774073" y="2338908"/>
                  <a:pt x="5570866" y="2334960"/>
                  <a:pt x="5367658" y="2329230"/>
                </a:cubicBezTo>
                <a:cubicBezTo>
                  <a:pt x="5040746" y="2319809"/>
                  <a:pt x="4713963" y="2306274"/>
                  <a:pt x="4387306" y="2288614"/>
                </a:cubicBezTo>
                <a:cubicBezTo>
                  <a:pt x="4318342" y="2284796"/>
                  <a:pt x="4249253" y="2284286"/>
                  <a:pt x="4180287" y="2280211"/>
                </a:cubicBezTo>
                <a:cubicBezTo>
                  <a:pt x="4067634" y="2273463"/>
                  <a:pt x="3954980" y="2265060"/>
                  <a:pt x="3842199" y="2257039"/>
                </a:cubicBezTo>
                <a:cubicBezTo>
                  <a:pt x="3804988" y="2254492"/>
                  <a:pt x="3767648" y="2254620"/>
                  <a:pt x="3730309" y="2251182"/>
                </a:cubicBezTo>
                <a:cubicBezTo>
                  <a:pt x="3628704" y="2242142"/>
                  <a:pt x="3527101" y="2238449"/>
                  <a:pt x="3425496" y="2231320"/>
                </a:cubicBezTo>
                <a:cubicBezTo>
                  <a:pt x="3308906" y="2222534"/>
                  <a:pt x="3192569" y="2211330"/>
                  <a:pt x="3076106" y="2201781"/>
                </a:cubicBezTo>
                <a:cubicBezTo>
                  <a:pt x="2990757" y="2194905"/>
                  <a:pt x="2905157" y="2190067"/>
                  <a:pt x="2819682" y="2182427"/>
                </a:cubicBezTo>
                <a:cubicBezTo>
                  <a:pt x="2721507" y="2173515"/>
                  <a:pt x="2623586" y="2162311"/>
                  <a:pt x="2525539" y="2152888"/>
                </a:cubicBezTo>
                <a:cubicBezTo>
                  <a:pt x="2454289" y="2145886"/>
                  <a:pt x="2383038" y="2140920"/>
                  <a:pt x="2311915" y="2133536"/>
                </a:cubicBezTo>
                <a:cubicBezTo>
                  <a:pt x="2225933" y="2124749"/>
                  <a:pt x="2140204" y="2114182"/>
                  <a:pt x="2054223" y="2104760"/>
                </a:cubicBezTo>
                <a:cubicBezTo>
                  <a:pt x="1990719" y="2097758"/>
                  <a:pt x="1928233" y="2092028"/>
                  <a:pt x="1865367" y="2084770"/>
                </a:cubicBezTo>
                <a:cubicBezTo>
                  <a:pt x="1786622" y="2075603"/>
                  <a:pt x="1708006" y="2065545"/>
                  <a:pt x="1629263" y="2055996"/>
                </a:cubicBezTo>
                <a:cubicBezTo>
                  <a:pt x="1572492" y="2049120"/>
                  <a:pt x="1515595" y="2043264"/>
                  <a:pt x="1458823" y="2035751"/>
                </a:cubicBezTo>
                <a:cubicBezTo>
                  <a:pt x="1386303" y="2026585"/>
                  <a:pt x="1313784" y="2016780"/>
                  <a:pt x="1241390" y="2007103"/>
                </a:cubicBezTo>
                <a:lnTo>
                  <a:pt x="1047453" y="1980748"/>
                </a:lnTo>
                <a:cubicBezTo>
                  <a:pt x="969980" y="1970180"/>
                  <a:pt x="892254" y="1960377"/>
                  <a:pt x="814907" y="1949045"/>
                </a:cubicBezTo>
                <a:cubicBezTo>
                  <a:pt x="740609" y="1938094"/>
                  <a:pt x="666692" y="1925744"/>
                  <a:pt x="592649" y="1913776"/>
                </a:cubicBezTo>
                <a:cubicBezTo>
                  <a:pt x="509587" y="1900280"/>
                  <a:pt x="426653" y="1886274"/>
                  <a:pt x="343591" y="1872650"/>
                </a:cubicBezTo>
                <a:cubicBezTo>
                  <a:pt x="240972" y="1855716"/>
                  <a:pt x="138225" y="1839673"/>
                  <a:pt x="35731" y="1821722"/>
                </a:cubicBezTo>
                <a:lnTo>
                  <a:pt x="0" y="1814848"/>
                </a:lnTo>
                <a:lnTo>
                  <a:pt x="0" y="1758489"/>
                </a:lnTo>
                <a:lnTo>
                  <a:pt x="274248" y="1808735"/>
                </a:lnTo>
                <a:cubicBezTo>
                  <a:pt x="348926" y="1821467"/>
                  <a:pt x="423604" y="1832798"/>
                  <a:pt x="498157" y="1846167"/>
                </a:cubicBezTo>
                <a:cubicBezTo>
                  <a:pt x="572708" y="1859536"/>
                  <a:pt x="647896" y="1867813"/>
                  <a:pt x="722828" y="1878635"/>
                </a:cubicBezTo>
                <a:cubicBezTo>
                  <a:pt x="797762" y="1889457"/>
                  <a:pt x="874219" y="1901426"/>
                  <a:pt x="949913" y="1912375"/>
                </a:cubicBezTo>
                <a:cubicBezTo>
                  <a:pt x="1031704" y="1924343"/>
                  <a:pt x="1113496" y="1935802"/>
                  <a:pt x="1195414" y="1947516"/>
                </a:cubicBezTo>
                <a:cubicBezTo>
                  <a:pt x="1244566" y="1954519"/>
                  <a:pt x="1293589" y="1962285"/>
                  <a:pt x="1342867" y="1968397"/>
                </a:cubicBezTo>
                <a:cubicBezTo>
                  <a:pt x="1401162" y="1975656"/>
                  <a:pt x="1459712" y="1981130"/>
                  <a:pt x="1518007" y="1988006"/>
                </a:cubicBezTo>
                <a:cubicBezTo>
                  <a:pt x="1579224" y="1995263"/>
                  <a:pt x="1640186" y="2003411"/>
                  <a:pt x="1701403" y="2010669"/>
                </a:cubicBezTo>
                <a:cubicBezTo>
                  <a:pt x="1762618" y="2017926"/>
                  <a:pt x="1820279" y="2024292"/>
                  <a:pt x="1879210" y="2031167"/>
                </a:cubicBezTo>
                <a:cubicBezTo>
                  <a:pt x="1942712" y="2038425"/>
                  <a:pt x="2006214" y="2046064"/>
                  <a:pt x="2068702" y="2052940"/>
                </a:cubicBezTo>
                <a:cubicBezTo>
                  <a:pt x="2116455" y="2058160"/>
                  <a:pt x="2164335" y="2062362"/>
                  <a:pt x="2212090" y="2067583"/>
                </a:cubicBezTo>
                <a:cubicBezTo>
                  <a:pt x="2280419" y="2074967"/>
                  <a:pt x="2348493" y="2085152"/>
                  <a:pt x="2416949" y="2089609"/>
                </a:cubicBezTo>
                <a:cubicBezTo>
                  <a:pt x="2472070" y="2093302"/>
                  <a:pt x="2526936" y="2099540"/>
                  <a:pt x="2582055" y="2105397"/>
                </a:cubicBezTo>
                <a:cubicBezTo>
                  <a:pt x="2655337" y="2113291"/>
                  <a:pt x="2729001" y="2119785"/>
                  <a:pt x="2802282" y="2126405"/>
                </a:cubicBezTo>
                <a:cubicBezTo>
                  <a:pt x="2862991" y="2131753"/>
                  <a:pt x="2924207" y="2136337"/>
                  <a:pt x="2984916" y="2141684"/>
                </a:cubicBezTo>
                <a:cubicBezTo>
                  <a:pt x="3070516" y="2149324"/>
                  <a:pt x="3156373" y="2152888"/>
                  <a:pt x="3241847" y="2164094"/>
                </a:cubicBezTo>
                <a:cubicBezTo>
                  <a:pt x="3307255" y="2172624"/>
                  <a:pt x="3374060" y="2169822"/>
                  <a:pt x="3439848" y="2176826"/>
                </a:cubicBezTo>
                <a:cubicBezTo>
                  <a:pt x="3512622" y="2184592"/>
                  <a:pt x="3585777" y="2186247"/>
                  <a:pt x="3658678" y="2194523"/>
                </a:cubicBezTo>
                <a:cubicBezTo>
                  <a:pt x="3731578" y="2202800"/>
                  <a:pt x="3807019" y="2201781"/>
                  <a:pt x="3881317" y="2206491"/>
                </a:cubicBezTo>
                <a:cubicBezTo>
                  <a:pt x="3970222" y="2212094"/>
                  <a:pt x="4059124" y="2223552"/>
                  <a:pt x="4148916" y="2225081"/>
                </a:cubicBezTo>
                <a:cubicBezTo>
                  <a:pt x="4255600" y="2226736"/>
                  <a:pt x="4361779" y="2236539"/>
                  <a:pt x="4468337" y="2237813"/>
                </a:cubicBezTo>
                <a:cubicBezTo>
                  <a:pt x="4511390" y="2238577"/>
                  <a:pt x="4554190" y="2246852"/>
                  <a:pt x="4605375" y="2240232"/>
                </a:cubicBezTo>
                <a:cubicBezTo>
                  <a:pt x="4574131" y="2238704"/>
                  <a:pt x="4550762" y="2237940"/>
                  <a:pt x="4527647" y="2236412"/>
                </a:cubicBezTo>
                <a:cubicBezTo>
                  <a:pt x="4410293" y="2228773"/>
                  <a:pt x="4292942" y="2220751"/>
                  <a:pt x="4175589" y="2212985"/>
                </a:cubicBezTo>
                <a:cubicBezTo>
                  <a:pt x="4113101" y="2208783"/>
                  <a:pt x="4050615" y="2205219"/>
                  <a:pt x="3988255" y="2200253"/>
                </a:cubicBezTo>
                <a:cubicBezTo>
                  <a:pt x="3887668" y="2192487"/>
                  <a:pt x="3787079" y="2184082"/>
                  <a:pt x="3686492" y="2176062"/>
                </a:cubicBezTo>
                <a:cubicBezTo>
                  <a:pt x="3630102" y="2171605"/>
                  <a:pt x="3573711" y="2168040"/>
                  <a:pt x="3517320" y="2163330"/>
                </a:cubicBezTo>
                <a:cubicBezTo>
                  <a:pt x="3430958" y="2155689"/>
                  <a:pt x="3344721" y="2147159"/>
                  <a:pt x="3258357" y="2139519"/>
                </a:cubicBezTo>
                <a:cubicBezTo>
                  <a:pt x="3206031" y="2134809"/>
                  <a:pt x="3153705" y="2131371"/>
                  <a:pt x="3101506" y="2126787"/>
                </a:cubicBezTo>
                <a:cubicBezTo>
                  <a:pt x="3004220" y="2117365"/>
                  <a:pt x="2907061" y="2106798"/>
                  <a:pt x="2809395" y="2097502"/>
                </a:cubicBezTo>
                <a:cubicBezTo>
                  <a:pt x="2739161" y="2090628"/>
                  <a:pt x="2668673" y="2085916"/>
                  <a:pt x="2598566" y="2078532"/>
                </a:cubicBezTo>
                <a:cubicBezTo>
                  <a:pt x="2511441" y="2069365"/>
                  <a:pt x="2424569" y="2058160"/>
                  <a:pt x="2337444" y="2048611"/>
                </a:cubicBezTo>
                <a:cubicBezTo>
                  <a:pt x="2255399" y="2039699"/>
                  <a:pt x="2173099" y="2032950"/>
                  <a:pt x="2091054" y="2023146"/>
                </a:cubicBezTo>
                <a:cubicBezTo>
                  <a:pt x="1979162" y="2010414"/>
                  <a:pt x="1867524" y="1995008"/>
                  <a:pt x="1755761" y="1981384"/>
                </a:cubicBezTo>
                <a:cubicBezTo>
                  <a:pt x="1650982" y="1968652"/>
                  <a:pt x="1545821" y="1957830"/>
                  <a:pt x="1441169" y="1943824"/>
                </a:cubicBezTo>
                <a:cubicBezTo>
                  <a:pt x="1299813" y="1924980"/>
                  <a:pt x="1158837" y="1903718"/>
                  <a:pt x="1017607" y="1883345"/>
                </a:cubicBezTo>
                <a:cubicBezTo>
                  <a:pt x="876378" y="1862974"/>
                  <a:pt x="735402" y="1844003"/>
                  <a:pt x="594427" y="1821849"/>
                </a:cubicBezTo>
                <a:cubicBezTo>
                  <a:pt x="462850" y="1801222"/>
                  <a:pt x="331526" y="1778304"/>
                  <a:pt x="200711" y="1755132"/>
                </a:cubicBezTo>
                <a:lnTo>
                  <a:pt x="0" y="1718743"/>
                </a:lnTo>
                <a:close/>
              </a:path>
            </a:pathLst>
          </a:custGeom>
          <a:solidFill>
            <a:schemeClr val="accent2"/>
          </a:solidFill>
          <a:ln w="819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53" name="Rubrik 1"/>
          <p:cNvSpPr txBox="1">
            <a:spLocks noGrp="1"/>
          </p:cNvSpPr>
          <p:nvPr>
            <p:ph type="title"/>
          </p:nvPr>
        </p:nvSpPr>
        <p:spPr>
          <a:xfrm>
            <a:off x="838200" y="401221"/>
            <a:ext cx="10515600" cy="1348065"/>
          </a:xfrm>
          <a:prstGeom prst="rect">
            <a:avLst/>
          </a:prstGeom>
        </p:spPr>
        <p:txBody>
          <a:bodyPr>
            <a:normAutofit/>
          </a:bodyPr>
          <a:lstStyle>
            <a:lvl1pPr algn="ctr"/>
          </a:lstStyle>
          <a:p>
            <a:r>
              <a:rPr lang="sv-SE" sz="5400">
                <a:solidFill>
                  <a:srgbClr val="FFFFFF"/>
                </a:solidFill>
              </a:rPr>
              <a:t>ANMÄLAN</a:t>
            </a:r>
          </a:p>
        </p:txBody>
      </p:sp>
      <p:sp>
        <p:nvSpPr>
          <p:cNvPr id="354" name="Platshållare för innehåll 2"/>
          <p:cNvSpPr txBox="1">
            <a:spLocks noGrp="1"/>
          </p:cNvSpPr>
          <p:nvPr>
            <p:ph type="body" idx="1"/>
          </p:nvPr>
        </p:nvSpPr>
        <p:spPr>
          <a:xfrm>
            <a:off x="838200" y="2586789"/>
            <a:ext cx="10515600" cy="3590174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 b="1"/>
            </a:pPr>
            <a:r>
              <a:rPr lang="sv-SE" sz="2200"/>
              <a:t>INTRESSEANMÄLAN: </a:t>
            </a:r>
          </a:p>
          <a:p>
            <a:r>
              <a:rPr lang="sv-SE" sz="2200"/>
              <a:t>Alla som är intresserad av att åka Folksam Cup riksfinal gör en intresseanmälan. Denna är EJ bindande</a:t>
            </a:r>
            <a:br>
              <a:rPr lang="sv-SE" sz="2200"/>
            </a:br>
            <a:r>
              <a:rPr lang="sv-SE" sz="2200"/>
              <a:t>- Viktigt att VARJE åkare gör en anmälan (ej klubbvis)</a:t>
            </a:r>
            <a:br>
              <a:rPr lang="sv-SE" sz="2200"/>
            </a:br>
            <a:r>
              <a:rPr lang="sv-SE" sz="2200"/>
              <a:t>- Anmälan görs via en länk som Ellen lägger upp i December</a:t>
            </a:r>
            <a:br>
              <a:rPr lang="sv-SE" sz="2200"/>
            </a:br>
            <a:r>
              <a:rPr lang="sv-SE" sz="2200"/>
              <a:t>- Intresseanmälan ska göras senast 15/1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2" name="Rectangle 361">
            <a:extLst>
              <a:ext uri="{FF2B5EF4-FFF2-40B4-BE49-F238E27FC236}">
                <a16:creationId xmlns:a16="http://schemas.microsoft.com/office/drawing/2014/main" id="{AC17DE74-01C9-4859-B65A-85CF999E8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4" name="Freeform: Shape 363">
            <a:extLst>
              <a:ext uri="{FF2B5EF4-FFF2-40B4-BE49-F238E27FC236}">
                <a16:creationId xmlns:a16="http://schemas.microsoft.com/office/drawing/2014/main" id="{068C0432-0E90-4CC1-8CD3-D44A90DF0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347414"/>
          </a:xfrm>
          <a:custGeom>
            <a:avLst/>
            <a:gdLst>
              <a:gd name="connsiteX0" fmla="*/ 0 w 12192000"/>
              <a:gd name="connsiteY0" fmla="*/ 0 h 2347414"/>
              <a:gd name="connsiteX1" fmla="*/ 12192000 w 12192000"/>
              <a:gd name="connsiteY1" fmla="*/ 0 h 2347414"/>
              <a:gd name="connsiteX2" fmla="*/ 12192000 w 12192000"/>
              <a:gd name="connsiteY2" fmla="*/ 1736458 h 2347414"/>
              <a:gd name="connsiteX3" fmla="*/ 11967601 w 12192000"/>
              <a:gd name="connsiteY3" fmla="*/ 1784034 h 2347414"/>
              <a:gd name="connsiteX4" fmla="*/ 10829000 w 12192000"/>
              <a:gd name="connsiteY4" fmla="*/ 1983294 h 2347414"/>
              <a:gd name="connsiteX5" fmla="*/ 10743779 w 12192000"/>
              <a:gd name="connsiteY5" fmla="*/ 1996027 h 2347414"/>
              <a:gd name="connsiteX6" fmla="*/ 10829254 w 12192000"/>
              <a:gd name="connsiteY6" fmla="*/ 1987751 h 2347414"/>
              <a:gd name="connsiteX7" fmla="*/ 10847162 w 12192000"/>
              <a:gd name="connsiteY7" fmla="*/ 1988388 h 2347414"/>
              <a:gd name="connsiteX8" fmla="*/ 11575155 w 12192000"/>
              <a:gd name="connsiteY8" fmla="*/ 1921415 h 2347414"/>
              <a:gd name="connsiteX9" fmla="*/ 12192000 w 12192000"/>
              <a:gd name="connsiteY9" fmla="*/ 1851213 h 2347414"/>
              <a:gd name="connsiteX10" fmla="*/ 12192000 w 12192000"/>
              <a:gd name="connsiteY10" fmla="*/ 1907356 h 2347414"/>
              <a:gd name="connsiteX11" fmla="*/ 12035532 w 12192000"/>
              <a:gd name="connsiteY11" fmla="*/ 1927033 h 2347414"/>
              <a:gd name="connsiteX12" fmla="*/ 11576932 w 12192000"/>
              <a:gd name="connsiteY12" fmla="*/ 1976291 h 2347414"/>
              <a:gd name="connsiteX13" fmla="*/ 10627316 w 12192000"/>
              <a:gd name="connsiteY13" fmla="*/ 2061470 h 2347414"/>
              <a:gd name="connsiteX14" fmla="*/ 9804196 w 12192000"/>
              <a:gd name="connsiteY14" fmla="*/ 2123478 h 2347414"/>
              <a:gd name="connsiteX15" fmla="*/ 9243851 w 12192000"/>
              <a:gd name="connsiteY15" fmla="*/ 2180008 h 2347414"/>
              <a:gd name="connsiteX16" fmla="*/ 8731259 w 12192000"/>
              <a:gd name="connsiteY16" fmla="*/ 2225081 h 2347414"/>
              <a:gd name="connsiteX17" fmla="*/ 8065752 w 12192000"/>
              <a:gd name="connsiteY17" fmla="*/ 2271681 h 2347414"/>
              <a:gd name="connsiteX18" fmla="*/ 7658065 w 12192000"/>
              <a:gd name="connsiteY18" fmla="*/ 2292562 h 2347414"/>
              <a:gd name="connsiteX19" fmla="*/ 6531024 w 12192000"/>
              <a:gd name="connsiteY19" fmla="*/ 2324138 h 2347414"/>
              <a:gd name="connsiteX20" fmla="*/ 6178331 w 12192000"/>
              <a:gd name="connsiteY20" fmla="*/ 2345655 h 2347414"/>
              <a:gd name="connsiteX21" fmla="*/ 5977282 w 12192000"/>
              <a:gd name="connsiteY21" fmla="*/ 2344127 h 2347414"/>
              <a:gd name="connsiteX22" fmla="*/ 5367658 w 12192000"/>
              <a:gd name="connsiteY22" fmla="*/ 2329230 h 2347414"/>
              <a:gd name="connsiteX23" fmla="*/ 4387306 w 12192000"/>
              <a:gd name="connsiteY23" fmla="*/ 2288614 h 2347414"/>
              <a:gd name="connsiteX24" fmla="*/ 4180287 w 12192000"/>
              <a:gd name="connsiteY24" fmla="*/ 2280211 h 2347414"/>
              <a:gd name="connsiteX25" fmla="*/ 3842199 w 12192000"/>
              <a:gd name="connsiteY25" fmla="*/ 2257039 h 2347414"/>
              <a:gd name="connsiteX26" fmla="*/ 3730309 w 12192000"/>
              <a:gd name="connsiteY26" fmla="*/ 2251182 h 2347414"/>
              <a:gd name="connsiteX27" fmla="*/ 3425496 w 12192000"/>
              <a:gd name="connsiteY27" fmla="*/ 2231320 h 2347414"/>
              <a:gd name="connsiteX28" fmla="*/ 3076106 w 12192000"/>
              <a:gd name="connsiteY28" fmla="*/ 2201781 h 2347414"/>
              <a:gd name="connsiteX29" fmla="*/ 2819682 w 12192000"/>
              <a:gd name="connsiteY29" fmla="*/ 2182427 h 2347414"/>
              <a:gd name="connsiteX30" fmla="*/ 2525539 w 12192000"/>
              <a:gd name="connsiteY30" fmla="*/ 2152888 h 2347414"/>
              <a:gd name="connsiteX31" fmla="*/ 2311915 w 12192000"/>
              <a:gd name="connsiteY31" fmla="*/ 2133536 h 2347414"/>
              <a:gd name="connsiteX32" fmla="*/ 2054223 w 12192000"/>
              <a:gd name="connsiteY32" fmla="*/ 2104760 h 2347414"/>
              <a:gd name="connsiteX33" fmla="*/ 1865367 w 12192000"/>
              <a:gd name="connsiteY33" fmla="*/ 2084770 h 2347414"/>
              <a:gd name="connsiteX34" fmla="*/ 1629263 w 12192000"/>
              <a:gd name="connsiteY34" fmla="*/ 2055996 h 2347414"/>
              <a:gd name="connsiteX35" fmla="*/ 1458823 w 12192000"/>
              <a:gd name="connsiteY35" fmla="*/ 2035751 h 2347414"/>
              <a:gd name="connsiteX36" fmla="*/ 1241390 w 12192000"/>
              <a:gd name="connsiteY36" fmla="*/ 2007103 h 2347414"/>
              <a:gd name="connsiteX37" fmla="*/ 1047453 w 12192000"/>
              <a:gd name="connsiteY37" fmla="*/ 1980748 h 2347414"/>
              <a:gd name="connsiteX38" fmla="*/ 814907 w 12192000"/>
              <a:gd name="connsiteY38" fmla="*/ 1949045 h 2347414"/>
              <a:gd name="connsiteX39" fmla="*/ 592649 w 12192000"/>
              <a:gd name="connsiteY39" fmla="*/ 1913776 h 2347414"/>
              <a:gd name="connsiteX40" fmla="*/ 343591 w 12192000"/>
              <a:gd name="connsiteY40" fmla="*/ 1872650 h 2347414"/>
              <a:gd name="connsiteX41" fmla="*/ 35731 w 12192000"/>
              <a:gd name="connsiteY41" fmla="*/ 1821722 h 2347414"/>
              <a:gd name="connsiteX42" fmla="*/ 0 w 12192000"/>
              <a:gd name="connsiteY42" fmla="*/ 1814848 h 2347414"/>
              <a:gd name="connsiteX43" fmla="*/ 0 w 12192000"/>
              <a:gd name="connsiteY43" fmla="*/ 1758489 h 2347414"/>
              <a:gd name="connsiteX44" fmla="*/ 274248 w 12192000"/>
              <a:gd name="connsiteY44" fmla="*/ 1808735 h 2347414"/>
              <a:gd name="connsiteX45" fmla="*/ 498157 w 12192000"/>
              <a:gd name="connsiteY45" fmla="*/ 1846167 h 2347414"/>
              <a:gd name="connsiteX46" fmla="*/ 722828 w 12192000"/>
              <a:gd name="connsiteY46" fmla="*/ 1878635 h 2347414"/>
              <a:gd name="connsiteX47" fmla="*/ 949913 w 12192000"/>
              <a:gd name="connsiteY47" fmla="*/ 1912375 h 2347414"/>
              <a:gd name="connsiteX48" fmla="*/ 1195414 w 12192000"/>
              <a:gd name="connsiteY48" fmla="*/ 1947516 h 2347414"/>
              <a:gd name="connsiteX49" fmla="*/ 1342867 w 12192000"/>
              <a:gd name="connsiteY49" fmla="*/ 1968397 h 2347414"/>
              <a:gd name="connsiteX50" fmla="*/ 1518007 w 12192000"/>
              <a:gd name="connsiteY50" fmla="*/ 1988006 h 2347414"/>
              <a:gd name="connsiteX51" fmla="*/ 1701403 w 12192000"/>
              <a:gd name="connsiteY51" fmla="*/ 2010669 h 2347414"/>
              <a:gd name="connsiteX52" fmla="*/ 1879210 w 12192000"/>
              <a:gd name="connsiteY52" fmla="*/ 2031167 h 2347414"/>
              <a:gd name="connsiteX53" fmla="*/ 2068702 w 12192000"/>
              <a:gd name="connsiteY53" fmla="*/ 2052940 h 2347414"/>
              <a:gd name="connsiteX54" fmla="*/ 2212090 w 12192000"/>
              <a:gd name="connsiteY54" fmla="*/ 2067583 h 2347414"/>
              <a:gd name="connsiteX55" fmla="*/ 2416949 w 12192000"/>
              <a:gd name="connsiteY55" fmla="*/ 2089609 h 2347414"/>
              <a:gd name="connsiteX56" fmla="*/ 2582055 w 12192000"/>
              <a:gd name="connsiteY56" fmla="*/ 2105397 h 2347414"/>
              <a:gd name="connsiteX57" fmla="*/ 2802282 w 12192000"/>
              <a:gd name="connsiteY57" fmla="*/ 2126405 h 2347414"/>
              <a:gd name="connsiteX58" fmla="*/ 2984916 w 12192000"/>
              <a:gd name="connsiteY58" fmla="*/ 2141684 h 2347414"/>
              <a:gd name="connsiteX59" fmla="*/ 3241847 w 12192000"/>
              <a:gd name="connsiteY59" fmla="*/ 2164094 h 2347414"/>
              <a:gd name="connsiteX60" fmla="*/ 3439848 w 12192000"/>
              <a:gd name="connsiteY60" fmla="*/ 2176826 h 2347414"/>
              <a:gd name="connsiteX61" fmla="*/ 3658678 w 12192000"/>
              <a:gd name="connsiteY61" fmla="*/ 2194523 h 2347414"/>
              <a:gd name="connsiteX62" fmla="*/ 3881317 w 12192000"/>
              <a:gd name="connsiteY62" fmla="*/ 2206491 h 2347414"/>
              <a:gd name="connsiteX63" fmla="*/ 4148916 w 12192000"/>
              <a:gd name="connsiteY63" fmla="*/ 2225081 h 2347414"/>
              <a:gd name="connsiteX64" fmla="*/ 4468337 w 12192000"/>
              <a:gd name="connsiteY64" fmla="*/ 2237813 h 2347414"/>
              <a:gd name="connsiteX65" fmla="*/ 4605375 w 12192000"/>
              <a:gd name="connsiteY65" fmla="*/ 2240232 h 2347414"/>
              <a:gd name="connsiteX66" fmla="*/ 4527647 w 12192000"/>
              <a:gd name="connsiteY66" fmla="*/ 2236412 h 2347414"/>
              <a:gd name="connsiteX67" fmla="*/ 4175589 w 12192000"/>
              <a:gd name="connsiteY67" fmla="*/ 2212985 h 2347414"/>
              <a:gd name="connsiteX68" fmla="*/ 3988255 w 12192000"/>
              <a:gd name="connsiteY68" fmla="*/ 2200253 h 2347414"/>
              <a:gd name="connsiteX69" fmla="*/ 3686492 w 12192000"/>
              <a:gd name="connsiteY69" fmla="*/ 2176062 h 2347414"/>
              <a:gd name="connsiteX70" fmla="*/ 3517320 w 12192000"/>
              <a:gd name="connsiteY70" fmla="*/ 2163330 h 2347414"/>
              <a:gd name="connsiteX71" fmla="*/ 3258357 w 12192000"/>
              <a:gd name="connsiteY71" fmla="*/ 2139519 h 2347414"/>
              <a:gd name="connsiteX72" fmla="*/ 3101506 w 12192000"/>
              <a:gd name="connsiteY72" fmla="*/ 2126787 h 2347414"/>
              <a:gd name="connsiteX73" fmla="*/ 2809395 w 12192000"/>
              <a:gd name="connsiteY73" fmla="*/ 2097502 h 2347414"/>
              <a:gd name="connsiteX74" fmla="*/ 2598566 w 12192000"/>
              <a:gd name="connsiteY74" fmla="*/ 2078532 h 2347414"/>
              <a:gd name="connsiteX75" fmla="*/ 2337444 w 12192000"/>
              <a:gd name="connsiteY75" fmla="*/ 2048611 h 2347414"/>
              <a:gd name="connsiteX76" fmla="*/ 2091054 w 12192000"/>
              <a:gd name="connsiteY76" fmla="*/ 2023146 h 2347414"/>
              <a:gd name="connsiteX77" fmla="*/ 1755761 w 12192000"/>
              <a:gd name="connsiteY77" fmla="*/ 1981384 h 2347414"/>
              <a:gd name="connsiteX78" fmla="*/ 1441169 w 12192000"/>
              <a:gd name="connsiteY78" fmla="*/ 1943824 h 2347414"/>
              <a:gd name="connsiteX79" fmla="*/ 1017607 w 12192000"/>
              <a:gd name="connsiteY79" fmla="*/ 1883345 h 2347414"/>
              <a:gd name="connsiteX80" fmla="*/ 594427 w 12192000"/>
              <a:gd name="connsiteY80" fmla="*/ 1821849 h 2347414"/>
              <a:gd name="connsiteX81" fmla="*/ 200711 w 12192000"/>
              <a:gd name="connsiteY81" fmla="*/ 1755132 h 2347414"/>
              <a:gd name="connsiteX82" fmla="*/ 0 w 12192000"/>
              <a:gd name="connsiteY82" fmla="*/ 1718743 h 2347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2192000" h="2347414">
                <a:moveTo>
                  <a:pt x="0" y="0"/>
                </a:moveTo>
                <a:lnTo>
                  <a:pt x="12192000" y="0"/>
                </a:lnTo>
                <a:lnTo>
                  <a:pt x="12192000" y="1736458"/>
                </a:lnTo>
                <a:lnTo>
                  <a:pt x="11967601" y="1784034"/>
                </a:lnTo>
                <a:cubicBezTo>
                  <a:pt x="11589888" y="1859409"/>
                  <a:pt x="11209762" y="1923961"/>
                  <a:pt x="10829000" y="1983294"/>
                </a:cubicBezTo>
                <a:lnTo>
                  <a:pt x="10743779" y="1996027"/>
                </a:lnTo>
                <a:cubicBezTo>
                  <a:pt x="10772495" y="1996778"/>
                  <a:pt x="10801211" y="1993989"/>
                  <a:pt x="10829254" y="1987751"/>
                </a:cubicBezTo>
                <a:cubicBezTo>
                  <a:pt x="10835198" y="1988337"/>
                  <a:pt x="10841180" y="1988553"/>
                  <a:pt x="10847162" y="1988388"/>
                </a:cubicBezTo>
                <a:cubicBezTo>
                  <a:pt x="11090123" y="1968907"/>
                  <a:pt x="11332703" y="1945734"/>
                  <a:pt x="11575155" y="1921415"/>
                </a:cubicBezTo>
                <a:lnTo>
                  <a:pt x="12192000" y="1851213"/>
                </a:lnTo>
                <a:lnTo>
                  <a:pt x="12192000" y="1907356"/>
                </a:lnTo>
                <a:lnTo>
                  <a:pt x="12035532" y="1927033"/>
                </a:lnTo>
                <a:cubicBezTo>
                  <a:pt x="11882793" y="1944747"/>
                  <a:pt x="11729910" y="1961077"/>
                  <a:pt x="11576932" y="1976291"/>
                </a:cubicBezTo>
                <a:cubicBezTo>
                  <a:pt x="11260690" y="2008122"/>
                  <a:pt x="10944193" y="2037279"/>
                  <a:pt x="10627316" y="2061470"/>
                </a:cubicBezTo>
                <a:cubicBezTo>
                  <a:pt x="10352985" y="2082351"/>
                  <a:pt x="10078401" y="2100431"/>
                  <a:pt x="9804196" y="2123478"/>
                </a:cubicBezTo>
                <a:cubicBezTo>
                  <a:pt x="9617118" y="2139137"/>
                  <a:pt x="9430675" y="2161674"/>
                  <a:pt x="9243851" y="2180008"/>
                </a:cubicBezTo>
                <a:cubicBezTo>
                  <a:pt x="9073157" y="2196433"/>
                  <a:pt x="8902207" y="2211966"/>
                  <a:pt x="8731259" y="2225081"/>
                </a:cubicBezTo>
                <a:cubicBezTo>
                  <a:pt x="8509507" y="2242054"/>
                  <a:pt x="8287667" y="2257586"/>
                  <a:pt x="8065752" y="2271681"/>
                </a:cubicBezTo>
                <a:cubicBezTo>
                  <a:pt x="7929984" y="2280466"/>
                  <a:pt x="7793961" y="2285814"/>
                  <a:pt x="7658065" y="2292562"/>
                </a:cubicBezTo>
                <a:cubicBezTo>
                  <a:pt x="7282640" y="2311661"/>
                  <a:pt x="6906704" y="2314208"/>
                  <a:pt x="6531024" y="2324138"/>
                </a:cubicBezTo>
                <a:cubicBezTo>
                  <a:pt x="6413417" y="2327322"/>
                  <a:pt x="6295937" y="2338399"/>
                  <a:pt x="6178331" y="2345655"/>
                </a:cubicBezTo>
                <a:cubicBezTo>
                  <a:pt x="6111271" y="2349730"/>
                  <a:pt x="6044342" y="2345655"/>
                  <a:pt x="5977282" y="2344127"/>
                </a:cubicBezTo>
                <a:cubicBezTo>
                  <a:pt x="5774073" y="2338908"/>
                  <a:pt x="5570866" y="2334960"/>
                  <a:pt x="5367658" y="2329230"/>
                </a:cubicBezTo>
                <a:cubicBezTo>
                  <a:pt x="5040746" y="2319809"/>
                  <a:pt x="4713963" y="2306274"/>
                  <a:pt x="4387306" y="2288614"/>
                </a:cubicBezTo>
                <a:cubicBezTo>
                  <a:pt x="4318342" y="2284796"/>
                  <a:pt x="4249253" y="2284286"/>
                  <a:pt x="4180287" y="2280211"/>
                </a:cubicBezTo>
                <a:cubicBezTo>
                  <a:pt x="4067634" y="2273463"/>
                  <a:pt x="3954980" y="2265060"/>
                  <a:pt x="3842199" y="2257039"/>
                </a:cubicBezTo>
                <a:cubicBezTo>
                  <a:pt x="3804988" y="2254492"/>
                  <a:pt x="3767648" y="2254620"/>
                  <a:pt x="3730309" y="2251182"/>
                </a:cubicBezTo>
                <a:cubicBezTo>
                  <a:pt x="3628704" y="2242142"/>
                  <a:pt x="3527101" y="2238449"/>
                  <a:pt x="3425496" y="2231320"/>
                </a:cubicBezTo>
                <a:cubicBezTo>
                  <a:pt x="3308906" y="2222534"/>
                  <a:pt x="3192569" y="2211330"/>
                  <a:pt x="3076106" y="2201781"/>
                </a:cubicBezTo>
                <a:cubicBezTo>
                  <a:pt x="2990757" y="2194905"/>
                  <a:pt x="2905157" y="2190067"/>
                  <a:pt x="2819682" y="2182427"/>
                </a:cubicBezTo>
                <a:cubicBezTo>
                  <a:pt x="2721507" y="2173515"/>
                  <a:pt x="2623586" y="2162311"/>
                  <a:pt x="2525539" y="2152888"/>
                </a:cubicBezTo>
                <a:cubicBezTo>
                  <a:pt x="2454289" y="2145886"/>
                  <a:pt x="2383038" y="2140920"/>
                  <a:pt x="2311915" y="2133536"/>
                </a:cubicBezTo>
                <a:cubicBezTo>
                  <a:pt x="2225933" y="2124749"/>
                  <a:pt x="2140204" y="2114182"/>
                  <a:pt x="2054223" y="2104760"/>
                </a:cubicBezTo>
                <a:cubicBezTo>
                  <a:pt x="1990719" y="2097758"/>
                  <a:pt x="1928233" y="2092028"/>
                  <a:pt x="1865367" y="2084770"/>
                </a:cubicBezTo>
                <a:cubicBezTo>
                  <a:pt x="1786622" y="2075603"/>
                  <a:pt x="1708006" y="2065545"/>
                  <a:pt x="1629263" y="2055996"/>
                </a:cubicBezTo>
                <a:cubicBezTo>
                  <a:pt x="1572492" y="2049120"/>
                  <a:pt x="1515595" y="2043264"/>
                  <a:pt x="1458823" y="2035751"/>
                </a:cubicBezTo>
                <a:cubicBezTo>
                  <a:pt x="1386303" y="2026585"/>
                  <a:pt x="1313784" y="2016780"/>
                  <a:pt x="1241390" y="2007103"/>
                </a:cubicBezTo>
                <a:lnTo>
                  <a:pt x="1047453" y="1980748"/>
                </a:lnTo>
                <a:cubicBezTo>
                  <a:pt x="969980" y="1970180"/>
                  <a:pt x="892254" y="1960377"/>
                  <a:pt x="814907" y="1949045"/>
                </a:cubicBezTo>
                <a:cubicBezTo>
                  <a:pt x="740609" y="1938094"/>
                  <a:pt x="666692" y="1925744"/>
                  <a:pt x="592649" y="1913776"/>
                </a:cubicBezTo>
                <a:cubicBezTo>
                  <a:pt x="509587" y="1900280"/>
                  <a:pt x="426653" y="1886274"/>
                  <a:pt x="343591" y="1872650"/>
                </a:cubicBezTo>
                <a:cubicBezTo>
                  <a:pt x="240972" y="1855716"/>
                  <a:pt x="138225" y="1839673"/>
                  <a:pt x="35731" y="1821722"/>
                </a:cubicBezTo>
                <a:lnTo>
                  <a:pt x="0" y="1814848"/>
                </a:lnTo>
                <a:lnTo>
                  <a:pt x="0" y="1758489"/>
                </a:lnTo>
                <a:lnTo>
                  <a:pt x="274248" y="1808735"/>
                </a:lnTo>
                <a:cubicBezTo>
                  <a:pt x="348926" y="1821467"/>
                  <a:pt x="423604" y="1832798"/>
                  <a:pt x="498157" y="1846167"/>
                </a:cubicBezTo>
                <a:cubicBezTo>
                  <a:pt x="572708" y="1859536"/>
                  <a:pt x="647896" y="1867813"/>
                  <a:pt x="722828" y="1878635"/>
                </a:cubicBezTo>
                <a:cubicBezTo>
                  <a:pt x="797762" y="1889457"/>
                  <a:pt x="874219" y="1901426"/>
                  <a:pt x="949913" y="1912375"/>
                </a:cubicBezTo>
                <a:cubicBezTo>
                  <a:pt x="1031704" y="1924343"/>
                  <a:pt x="1113496" y="1935802"/>
                  <a:pt x="1195414" y="1947516"/>
                </a:cubicBezTo>
                <a:cubicBezTo>
                  <a:pt x="1244566" y="1954519"/>
                  <a:pt x="1293589" y="1962285"/>
                  <a:pt x="1342867" y="1968397"/>
                </a:cubicBezTo>
                <a:cubicBezTo>
                  <a:pt x="1401162" y="1975656"/>
                  <a:pt x="1459712" y="1981130"/>
                  <a:pt x="1518007" y="1988006"/>
                </a:cubicBezTo>
                <a:cubicBezTo>
                  <a:pt x="1579224" y="1995263"/>
                  <a:pt x="1640186" y="2003411"/>
                  <a:pt x="1701403" y="2010669"/>
                </a:cubicBezTo>
                <a:cubicBezTo>
                  <a:pt x="1762618" y="2017926"/>
                  <a:pt x="1820279" y="2024292"/>
                  <a:pt x="1879210" y="2031167"/>
                </a:cubicBezTo>
                <a:cubicBezTo>
                  <a:pt x="1942712" y="2038425"/>
                  <a:pt x="2006214" y="2046064"/>
                  <a:pt x="2068702" y="2052940"/>
                </a:cubicBezTo>
                <a:cubicBezTo>
                  <a:pt x="2116455" y="2058160"/>
                  <a:pt x="2164335" y="2062362"/>
                  <a:pt x="2212090" y="2067583"/>
                </a:cubicBezTo>
                <a:cubicBezTo>
                  <a:pt x="2280419" y="2074967"/>
                  <a:pt x="2348493" y="2085152"/>
                  <a:pt x="2416949" y="2089609"/>
                </a:cubicBezTo>
                <a:cubicBezTo>
                  <a:pt x="2472070" y="2093302"/>
                  <a:pt x="2526936" y="2099540"/>
                  <a:pt x="2582055" y="2105397"/>
                </a:cubicBezTo>
                <a:cubicBezTo>
                  <a:pt x="2655337" y="2113291"/>
                  <a:pt x="2729001" y="2119785"/>
                  <a:pt x="2802282" y="2126405"/>
                </a:cubicBezTo>
                <a:cubicBezTo>
                  <a:pt x="2862991" y="2131753"/>
                  <a:pt x="2924207" y="2136337"/>
                  <a:pt x="2984916" y="2141684"/>
                </a:cubicBezTo>
                <a:cubicBezTo>
                  <a:pt x="3070516" y="2149324"/>
                  <a:pt x="3156373" y="2152888"/>
                  <a:pt x="3241847" y="2164094"/>
                </a:cubicBezTo>
                <a:cubicBezTo>
                  <a:pt x="3307255" y="2172624"/>
                  <a:pt x="3374060" y="2169822"/>
                  <a:pt x="3439848" y="2176826"/>
                </a:cubicBezTo>
                <a:cubicBezTo>
                  <a:pt x="3512622" y="2184592"/>
                  <a:pt x="3585777" y="2186247"/>
                  <a:pt x="3658678" y="2194523"/>
                </a:cubicBezTo>
                <a:cubicBezTo>
                  <a:pt x="3731578" y="2202800"/>
                  <a:pt x="3807019" y="2201781"/>
                  <a:pt x="3881317" y="2206491"/>
                </a:cubicBezTo>
                <a:cubicBezTo>
                  <a:pt x="3970222" y="2212094"/>
                  <a:pt x="4059124" y="2223552"/>
                  <a:pt x="4148916" y="2225081"/>
                </a:cubicBezTo>
                <a:cubicBezTo>
                  <a:pt x="4255600" y="2226736"/>
                  <a:pt x="4361779" y="2236539"/>
                  <a:pt x="4468337" y="2237813"/>
                </a:cubicBezTo>
                <a:cubicBezTo>
                  <a:pt x="4511390" y="2238577"/>
                  <a:pt x="4554190" y="2246852"/>
                  <a:pt x="4605375" y="2240232"/>
                </a:cubicBezTo>
                <a:cubicBezTo>
                  <a:pt x="4574131" y="2238704"/>
                  <a:pt x="4550762" y="2237940"/>
                  <a:pt x="4527647" y="2236412"/>
                </a:cubicBezTo>
                <a:cubicBezTo>
                  <a:pt x="4410293" y="2228773"/>
                  <a:pt x="4292942" y="2220751"/>
                  <a:pt x="4175589" y="2212985"/>
                </a:cubicBezTo>
                <a:cubicBezTo>
                  <a:pt x="4113101" y="2208783"/>
                  <a:pt x="4050615" y="2205219"/>
                  <a:pt x="3988255" y="2200253"/>
                </a:cubicBezTo>
                <a:cubicBezTo>
                  <a:pt x="3887668" y="2192487"/>
                  <a:pt x="3787079" y="2184082"/>
                  <a:pt x="3686492" y="2176062"/>
                </a:cubicBezTo>
                <a:cubicBezTo>
                  <a:pt x="3630102" y="2171605"/>
                  <a:pt x="3573711" y="2168040"/>
                  <a:pt x="3517320" y="2163330"/>
                </a:cubicBezTo>
                <a:cubicBezTo>
                  <a:pt x="3430958" y="2155689"/>
                  <a:pt x="3344721" y="2147159"/>
                  <a:pt x="3258357" y="2139519"/>
                </a:cubicBezTo>
                <a:cubicBezTo>
                  <a:pt x="3206031" y="2134809"/>
                  <a:pt x="3153705" y="2131371"/>
                  <a:pt x="3101506" y="2126787"/>
                </a:cubicBezTo>
                <a:cubicBezTo>
                  <a:pt x="3004220" y="2117365"/>
                  <a:pt x="2907061" y="2106798"/>
                  <a:pt x="2809395" y="2097502"/>
                </a:cubicBezTo>
                <a:cubicBezTo>
                  <a:pt x="2739161" y="2090628"/>
                  <a:pt x="2668673" y="2085916"/>
                  <a:pt x="2598566" y="2078532"/>
                </a:cubicBezTo>
                <a:cubicBezTo>
                  <a:pt x="2511441" y="2069365"/>
                  <a:pt x="2424569" y="2058160"/>
                  <a:pt x="2337444" y="2048611"/>
                </a:cubicBezTo>
                <a:cubicBezTo>
                  <a:pt x="2255399" y="2039699"/>
                  <a:pt x="2173099" y="2032950"/>
                  <a:pt x="2091054" y="2023146"/>
                </a:cubicBezTo>
                <a:cubicBezTo>
                  <a:pt x="1979162" y="2010414"/>
                  <a:pt x="1867524" y="1995008"/>
                  <a:pt x="1755761" y="1981384"/>
                </a:cubicBezTo>
                <a:cubicBezTo>
                  <a:pt x="1650982" y="1968652"/>
                  <a:pt x="1545821" y="1957830"/>
                  <a:pt x="1441169" y="1943824"/>
                </a:cubicBezTo>
                <a:cubicBezTo>
                  <a:pt x="1299813" y="1924980"/>
                  <a:pt x="1158837" y="1903718"/>
                  <a:pt x="1017607" y="1883345"/>
                </a:cubicBezTo>
                <a:cubicBezTo>
                  <a:pt x="876378" y="1862974"/>
                  <a:pt x="735402" y="1844003"/>
                  <a:pt x="594427" y="1821849"/>
                </a:cubicBezTo>
                <a:cubicBezTo>
                  <a:pt x="462850" y="1801222"/>
                  <a:pt x="331526" y="1778304"/>
                  <a:pt x="200711" y="1755132"/>
                </a:cubicBezTo>
                <a:lnTo>
                  <a:pt x="0" y="1718743"/>
                </a:lnTo>
                <a:close/>
              </a:path>
            </a:pathLst>
          </a:custGeom>
          <a:solidFill>
            <a:schemeClr val="accent2"/>
          </a:solidFill>
          <a:ln w="819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56" name="Rubrik 1"/>
          <p:cNvSpPr txBox="1">
            <a:spLocks noGrp="1"/>
          </p:cNvSpPr>
          <p:nvPr>
            <p:ph type="title"/>
          </p:nvPr>
        </p:nvSpPr>
        <p:spPr>
          <a:xfrm>
            <a:off x="838200" y="401221"/>
            <a:ext cx="10515600" cy="1348065"/>
          </a:xfrm>
          <a:prstGeom prst="rect">
            <a:avLst/>
          </a:prstGeom>
        </p:spPr>
        <p:txBody>
          <a:bodyPr>
            <a:normAutofit/>
          </a:bodyPr>
          <a:lstStyle>
            <a:lvl1pPr algn="ctr"/>
          </a:lstStyle>
          <a:p>
            <a:r>
              <a:rPr lang="sv-SE" sz="5400">
                <a:solidFill>
                  <a:srgbClr val="FFFFFF"/>
                </a:solidFill>
              </a:rPr>
              <a:t>ANMÄLAN</a:t>
            </a:r>
          </a:p>
        </p:txBody>
      </p:sp>
      <p:sp>
        <p:nvSpPr>
          <p:cNvPr id="357" name="Platshållare för innehåll 2"/>
          <p:cNvSpPr txBox="1">
            <a:spLocks noGrp="1"/>
          </p:cNvSpPr>
          <p:nvPr>
            <p:ph type="body" idx="1"/>
          </p:nvPr>
        </p:nvSpPr>
        <p:spPr>
          <a:xfrm>
            <a:off x="838200" y="2586789"/>
            <a:ext cx="10515600" cy="3590174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 b="1"/>
            </a:pPr>
            <a:r>
              <a:rPr lang="sv-SE" sz="2200"/>
              <a:t>SLUTGILTIG ANMÄLAN:</a:t>
            </a:r>
          </a:p>
          <a:p>
            <a:r>
              <a:rPr lang="sv-SE" sz="2200"/>
              <a:t>Alla som är kvalificerad och vill åka Folksam Cup riksfinal ska göra en slutgiltig anmälan OAVSETT om man gjorde en intresseanmälan eller inte</a:t>
            </a:r>
          </a:p>
          <a:p>
            <a:r>
              <a:rPr lang="sv-SE" sz="2200"/>
              <a:t>Denna anmälan är bindande</a:t>
            </a:r>
          </a:p>
          <a:p>
            <a:r>
              <a:rPr lang="sv-SE" sz="2200"/>
              <a:t>Varje åkare gör en egen anmälan (ej klubbvis) via en länk</a:t>
            </a:r>
          </a:p>
          <a:p>
            <a:r>
              <a:rPr lang="sv-SE" sz="2200"/>
              <a:t>Anmälan ska göras senast 5/2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5" name="Rectangle 364">
            <a:extLst>
              <a:ext uri="{FF2B5EF4-FFF2-40B4-BE49-F238E27FC236}">
                <a16:creationId xmlns:a16="http://schemas.microsoft.com/office/drawing/2014/main" id="{AC17DE74-01C9-4859-B65A-85CF999E8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7" name="Freeform: Shape 366">
            <a:extLst>
              <a:ext uri="{FF2B5EF4-FFF2-40B4-BE49-F238E27FC236}">
                <a16:creationId xmlns:a16="http://schemas.microsoft.com/office/drawing/2014/main" id="{068C0432-0E90-4CC1-8CD3-D44A90DF0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347414"/>
          </a:xfrm>
          <a:custGeom>
            <a:avLst/>
            <a:gdLst>
              <a:gd name="connsiteX0" fmla="*/ 0 w 12192000"/>
              <a:gd name="connsiteY0" fmla="*/ 0 h 2347414"/>
              <a:gd name="connsiteX1" fmla="*/ 12192000 w 12192000"/>
              <a:gd name="connsiteY1" fmla="*/ 0 h 2347414"/>
              <a:gd name="connsiteX2" fmla="*/ 12192000 w 12192000"/>
              <a:gd name="connsiteY2" fmla="*/ 1736458 h 2347414"/>
              <a:gd name="connsiteX3" fmla="*/ 11967601 w 12192000"/>
              <a:gd name="connsiteY3" fmla="*/ 1784034 h 2347414"/>
              <a:gd name="connsiteX4" fmla="*/ 10829000 w 12192000"/>
              <a:gd name="connsiteY4" fmla="*/ 1983294 h 2347414"/>
              <a:gd name="connsiteX5" fmla="*/ 10743779 w 12192000"/>
              <a:gd name="connsiteY5" fmla="*/ 1996027 h 2347414"/>
              <a:gd name="connsiteX6" fmla="*/ 10829254 w 12192000"/>
              <a:gd name="connsiteY6" fmla="*/ 1987751 h 2347414"/>
              <a:gd name="connsiteX7" fmla="*/ 10847162 w 12192000"/>
              <a:gd name="connsiteY7" fmla="*/ 1988388 h 2347414"/>
              <a:gd name="connsiteX8" fmla="*/ 11575155 w 12192000"/>
              <a:gd name="connsiteY8" fmla="*/ 1921415 h 2347414"/>
              <a:gd name="connsiteX9" fmla="*/ 12192000 w 12192000"/>
              <a:gd name="connsiteY9" fmla="*/ 1851213 h 2347414"/>
              <a:gd name="connsiteX10" fmla="*/ 12192000 w 12192000"/>
              <a:gd name="connsiteY10" fmla="*/ 1907356 h 2347414"/>
              <a:gd name="connsiteX11" fmla="*/ 12035532 w 12192000"/>
              <a:gd name="connsiteY11" fmla="*/ 1927033 h 2347414"/>
              <a:gd name="connsiteX12" fmla="*/ 11576932 w 12192000"/>
              <a:gd name="connsiteY12" fmla="*/ 1976291 h 2347414"/>
              <a:gd name="connsiteX13" fmla="*/ 10627316 w 12192000"/>
              <a:gd name="connsiteY13" fmla="*/ 2061470 h 2347414"/>
              <a:gd name="connsiteX14" fmla="*/ 9804196 w 12192000"/>
              <a:gd name="connsiteY14" fmla="*/ 2123478 h 2347414"/>
              <a:gd name="connsiteX15" fmla="*/ 9243851 w 12192000"/>
              <a:gd name="connsiteY15" fmla="*/ 2180008 h 2347414"/>
              <a:gd name="connsiteX16" fmla="*/ 8731259 w 12192000"/>
              <a:gd name="connsiteY16" fmla="*/ 2225081 h 2347414"/>
              <a:gd name="connsiteX17" fmla="*/ 8065752 w 12192000"/>
              <a:gd name="connsiteY17" fmla="*/ 2271681 h 2347414"/>
              <a:gd name="connsiteX18" fmla="*/ 7658065 w 12192000"/>
              <a:gd name="connsiteY18" fmla="*/ 2292562 h 2347414"/>
              <a:gd name="connsiteX19" fmla="*/ 6531024 w 12192000"/>
              <a:gd name="connsiteY19" fmla="*/ 2324138 h 2347414"/>
              <a:gd name="connsiteX20" fmla="*/ 6178331 w 12192000"/>
              <a:gd name="connsiteY20" fmla="*/ 2345655 h 2347414"/>
              <a:gd name="connsiteX21" fmla="*/ 5977282 w 12192000"/>
              <a:gd name="connsiteY21" fmla="*/ 2344127 h 2347414"/>
              <a:gd name="connsiteX22" fmla="*/ 5367658 w 12192000"/>
              <a:gd name="connsiteY22" fmla="*/ 2329230 h 2347414"/>
              <a:gd name="connsiteX23" fmla="*/ 4387306 w 12192000"/>
              <a:gd name="connsiteY23" fmla="*/ 2288614 h 2347414"/>
              <a:gd name="connsiteX24" fmla="*/ 4180287 w 12192000"/>
              <a:gd name="connsiteY24" fmla="*/ 2280211 h 2347414"/>
              <a:gd name="connsiteX25" fmla="*/ 3842199 w 12192000"/>
              <a:gd name="connsiteY25" fmla="*/ 2257039 h 2347414"/>
              <a:gd name="connsiteX26" fmla="*/ 3730309 w 12192000"/>
              <a:gd name="connsiteY26" fmla="*/ 2251182 h 2347414"/>
              <a:gd name="connsiteX27" fmla="*/ 3425496 w 12192000"/>
              <a:gd name="connsiteY27" fmla="*/ 2231320 h 2347414"/>
              <a:gd name="connsiteX28" fmla="*/ 3076106 w 12192000"/>
              <a:gd name="connsiteY28" fmla="*/ 2201781 h 2347414"/>
              <a:gd name="connsiteX29" fmla="*/ 2819682 w 12192000"/>
              <a:gd name="connsiteY29" fmla="*/ 2182427 h 2347414"/>
              <a:gd name="connsiteX30" fmla="*/ 2525539 w 12192000"/>
              <a:gd name="connsiteY30" fmla="*/ 2152888 h 2347414"/>
              <a:gd name="connsiteX31" fmla="*/ 2311915 w 12192000"/>
              <a:gd name="connsiteY31" fmla="*/ 2133536 h 2347414"/>
              <a:gd name="connsiteX32" fmla="*/ 2054223 w 12192000"/>
              <a:gd name="connsiteY32" fmla="*/ 2104760 h 2347414"/>
              <a:gd name="connsiteX33" fmla="*/ 1865367 w 12192000"/>
              <a:gd name="connsiteY33" fmla="*/ 2084770 h 2347414"/>
              <a:gd name="connsiteX34" fmla="*/ 1629263 w 12192000"/>
              <a:gd name="connsiteY34" fmla="*/ 2055996 h 2347414"/>
              <a:gd name="connsiteX35" fmla="*/ 1458823 w 12192000"/>
              <a:gd name="connsiteY35" fmla="*/ 2035751 h 2347414"/>
              <a:gd name="connsiteX36" fmla="*/ 1241390 w 12192000"/>
              <a:gd name="connsiteY36" fmla="*/ 2007103 h 2347414"/>
              <a:gd name="connsiteX37" fmla="*/ 1047453 w 12192000"/>
              <a:gd name="connsiteY37" fmla="*/ 1980748 h 2347414"/>
              <a:gd name="connsiteX38" fmla="*/ 814907 w 12192000"/>
              <a:gd name="connsiteY38" fmla="*/ 1949045 h 2347414"/>
              <a:gd name="connsiteX39" fmla="*/ 592649 w 12192000"/>
              <a:gd name="connsiteY39" fmla="*/ 1913776 h 2347414"/>
              <a:gd name="connsiteX40" fmla="*/ 343591 w 12192000"/>
              <a:gd name="connsiteY40" fmla="*/ 1872650 h 2347414"/>
              <a:gd name="connsiteX41" fmla="*/ 35731 w 12192000"/>
              <a:gd name="connsiteY41" fmla="*/ 1821722 h 2347414"/>
              <a:gd name="connsiteX42" fmla="*/ 0 w 12192000"/>
              <a:gd name="connsiteY42" fmla="*/ 1814848 h 2347414"/>
              <a:gd name="connsiteX43" fmla="*/ 0 w 12192000"/>
              <a:gd name="connsiteY43" fmla="*/ 1758489 h 2347414"/>
              <a:gd name="connsiteX44" fmla="*/ 274248 w 12192000"/>
              <a:gd name="connsiteY44" fmla="*/ 1808735 h 2347414"/>
              <a:gd name="connsiteX45" fmla="*/ 498157 w 12192000"/>
              <a:gd name="connsiteY45" fmla="*/ 1846167 h 2347414"/>
              <a:gd name="connsiteX46" fmla="*/ 722828 w 12192000"/>
              <a:gd name="connsiteY46" fmla="*/ 1878635 h 2347414"/>
              <a:gd name="connsiteX47" fmla="*/ 949913 w 12192000"/>
              <a:gd name="connsiteY47" fmla="*/ 1912375 h 2347414"/>
              <a:gd name="connsiteX48" fmla="*/ 1195414 w 12192000"/>
              <a:gd name="connsiteY48" fmla="*/ 1947516 h 2347414"/>
              <a:gd name="connsiteX49" fmla="*/ 1342867 w 12192000"/>
              <a:gd name="connsiteY49" fmla="*/ 1968397 h 2347414"/>
              <a:gd name="connsiteX50" fmla="*/ 1518007 w 12192000"/>
              <a:gd name="connsiteY50" fmla="*/ 1988006 h 2347414"/>
              <a:gd name="connsiteX51" fmla="*/ 1701403 w 12192000"/>
              <a:gd name="connsiteY51" fmla="*/ 2010669 h 2347414"/>
              <a:gd name="connsiteX52" fmla="*/ 1879210 w 12192000"/>
              <a:gd name="connsiteY52" fmla="*/ 2031167 h 2347414"/>
              <a:gd name="connsiteX53" fmla="*/ 2068702 w 12192000"/>
              <a:gd name="connsiteY53" fmla="*/ 2052940 h 2347414"/>
              <a:gd name="connsiteX54" fmla="*/ 2212090 w 12192000"/>
              <a:gd name="connsiteY54" fmla="*/ 2067583 h 2347414"/>
              <a:gd name="connsiteX55" fmla="*/ 2416949 w 12192000"/>
              <a:gd name="connsiteY55" fmla="*/ 2089609 h 2347414"/>
              <a:gd name="connsiteX56" fmla="*/ 2582055 w 12192000"/>
              <a:gd name="connsiteY56" fmla="*/ 2105397 h 2347414"/>
              <a:gd name="connsiteX57" fmla="*/ 2802282 w 12192000"/>
              <a:gd name="connsiteY57" fmla="*/ 2126405 h 2347414"/>
              <a:gd name="connsiteX58" fmla="*/ 2984916 w 12192000"/>
              <a:gd name="connsiteY58" fmla="*/ 2141684 h 2347414"/>
              <a:gd name="connsiteX59" fmla="*/ 3241847 w 12192000"/>
              <a:gd name="connsiteY59" fmla="*/ 2164094 h 2347414"/>
              <a:gd name="connsiteX60" fmla="*/ 3439848 w 12192000"/>
              <a:gd name="connsiteY60" fmla="*/ 2176826 h 2347414"/>
              <a:gd name="connsiteX61" fmla="*/ 3658678 w 12192000"/>
              <a:gd name="connsiteY61" fmla="*/ 2194523 h 2347414"/>
              <a:gd name="connsiteX62" fmla="*/ 3881317 w 12192000"/>
              <a:gd name="connsiteY62" fmla="*/ 2206491 h 2347414"/>
              <a:gd name="connsiteX63" fmla="*/ 4148916 w 12192000"/>
              <a:gd name="connsiteY63" fmla="*/ 2225081 h 2347414"/>
              <a:gd name="connsiteX64" fmla="*/ 4468337 w 12192000"/>
              <a:gd name="connsiteY64" fmla="*/ 2237813 h 2347414"/>
              <a:gd name="connsiteX65" fmla="*/ 4605375 w 12192000"/>
              <a:gd name="connsiteY65" fmla="*/ 2240232 h 2347414"/>
              <a:gd name="connsiteX66" fmla="*/ 4527647 w 12192000"/>
              <a:gd name="connsiteY66" fmla="*/ 2236412 h 2347414"/>
              <a:gd name="connsiteX67" fmla="*/ 4175589 w 12192000"/>
              <a:gd name="connsiteY67" fmla="*/ 2212985 h 2347414"/>
              <a:gd name="connsiteX68" fmla="*/ 3988255 w 12192000"/>
              <a:gd name="connsiteY68" fmla="*/ 2200253 h 2347414"/>
              <a:gd name="connsiteX69" fmla="*/ 3686492 w 12192000"/>
              <a:gd name="connsiteY69" fmla="*/ 2176062 h 2347414"/>
              <a:gd name="connsiteX70" fmla="*/ 3517320 w 12192000"/>
              <a:gd name="connsiteY70" fmla="*/ 2163330 h 2347414"/>
              <a:gd name="connsiteX71" fmla="*/ 3258357 w 12192000"/>
              <a:gd name="connsiteY71" fmla="*/ 2139519 h 2347414"/>
              <a:gd name="connsiteX72" fmla="*/ 3101506 w 12192000"/>
              <a:gd name="connsiteY72" fmla="*/ 2126787 h 2347414"/>
              <a:gd name="connsiteX73" fmla="*/ 2809395 w 12192000"/>
              <a:gd name="connsiteY73" fmla="*/ 2097502 h 2347414"/>
              <a:gd name="connsiteX74" fmla="*/ 2598566 w 12192000"/>
              <a:gd name="connsiteY74" fmla="*/ 2078532 h 2347414"/>
              <a:gd name="connsiteX75" fmla="*/ 2337444 w 12192000"/>
              <a:gd name="connsiteY75" fmla="*/ 2048611 h 2347414"/>
              <a:gd name="connsiteX76" fmla="*/ 2091054 w 12192000"/>
              <a:gd name="connsiteY76" fmla="*/ 2023146 h 2347414"/>
              <a:gd name="connsiteX77" fmla="*/ 1755761 w 12192000"/>
              <a:gd name="connsiteY77" fmla="*/ 1981384 h 2347414"/>
              <a:gd name="connsiteX78" fmla="*/ 1441169 w 12192000"/>
              <a:gd name="connsiteY78" fmla="*/ 1943824 h 2347414"/>
              <a:gd name="connsiteX79" fmla="*/ 1017607 w 12192000"/>
              <a:gd name="connsiteY79" fmla="*/ 1883345 h 2347414"/>
              <a:gd name="connsiteX80" fmla="*/ 594427 w 12192000"/>
              <a:gd name="connsiteY80" fmla="*/ 1821849 h 2347414"/>
              <a:gd name="connsiteX81" fmla="*/ 200711 w 12192000"/>
              <a:gd name="connsiteY81" fmla="*/ 1755132 h 2347414"/>
              <a:gd name="connsiteX82" fmla="*/ 0 w 12192000"/>
              <a:gd name="connsiteY82" fmla="*/ 1718743 h 2347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2192000" h="2347414">
                <a:moveTo>
                  <a:pt x="0" y="0"/>
                </a:moveTo>
                <a:lnTo>
                  <a:pt x="12192000" y="0"/>
                </a:lnTo>
                <a:lnTo>
                  <a:pt x="12192000" y="1736458"/>
                </a:lnTo>
                <a:lnTo>
                  <a:pt x="11967601" y="1784034"/>
                </a:lnTo>
                <a:cubicBezTo>
                  <a:pt x="11589888" y="1859409"/>
                  <a:pt x="11209762" y="1923961"/>
                  <a:pt x="10829000" y="1983294"/>
                </a:cubicBezTo>
                <a:lnTo>
                  <a:pt x="10743779" y="1996027"/>
                </a:lnTo>
                <a:cubicBezTo>
                  <a:pt x="10772495" y="1996778"/>
                  <a:pt x="10801211" y="1993989"/>
                  <a:pt x="10829254" y="1987751"/>
                </a:cubicBezTo>
                <a:cubicBezTo>
                  <a:pt x="10835198" y="1988337"/>
                  <a:pt x="10841180" y="1988553"/>
                  <a:pt x="10847162" y="1988388"/>
                </a:cubicBezTo>
                <a:cubicBezTo>
                  <a:pt x="11090123" y="1968907"/>
                  <a:pt x="11332703" y="1945734"/>
                  <a:pt x="11575155" y="1921415"/>
                </a:cubicBezTo>
                <a:lnTo>
                  <a:pt x="12192000" y="1851213"/>
                </a:lnTo>
                <a:lnTo>
                  <a:pt x="12192000" y="1907356"/>
                </a:lnTo>
                <a:lnTo>
                  <a:pt x="12035532" y="1927033"/>
                </a:lnTo>
                <a:cubicBezTo>
                  <a:pt x="11882793" y="1944747"/>
                  <a:pt x="11729910" y="1961077"/>
                  <a:pt x="11576932" y="1976291"/>
                </a:cubicBezTo>
                <a:cubicBezTo>
                  <a:pt x="11260690" y="2008122"/>
                  <a:pt x="10944193" y="2037279"/>
                  <a:pt x="10627316" y="2061470"/>
                </a:cubicBezTo>
                <a:cubicBezTo>
                  <a:pt x="10352985" y="2082351"/>
                  <a:pt x="10078401" y="2100431"/>
                  <a:pt x="9804196" y="2123478"/>
                </a:cubicBezTo>
                <a:cubicBezTo>
                  <a:pt x="9617118" y="2139137"/>
                  <a:pt x="9430675" y="2161674"/>
                  <a:pt x="9243851" y="2180008"/>
                </a:cubicBezTo>
                <a:cubicBezTo>
                  <a:pt x="9073157" y="2196433"/>
                  <a:pt x="8902207" y="2211966"/>
                  <a:pt x="8731259" y="2225081"/>
                </a:cubicBezTo>
                <a:cubicBezTo>
                  <a:pt x="8509507" y="2242054"/>
                  <a:pt x="8287667" y="2257586"/>
                  <a:pt x="8065752" y="2271681"/>
                </a:cubicBezTo>
                <a:cubicBezTo>
                  <a:pt x="7929984" y="2280466"/>
                  <a:pt x="7793961" y="2285814"/>
                  <a:pt x="7658065" y="2292562"/>
                </a:cubicBezTo>
                <a:cubicBezTo>
                  <a:pt x="7282640" y="2311661"/>
                  <a:pt x="6906704" y="2314208"/>
                  <a:pt x="6531024" y="2324138"/>
                </a:cubicBezTo>
                <a:cubicBezTo>
                  <a:pt x="6413417" y="2327322"/>
                  <a:pt x="6295937" y="2338399"/>
                  <a:pt x="6178331" y="2345655"/>
                </a:cubicBezTo>
                <a:cubicBezTo>
                  <a:pt x="6111271" y="2349730"/>
                  <a:pt x="6044342" y="2345655"/>
                  <a:pt x="5977282" y="2344127"/>
                </a:cubicBezTo>
                <a:cubicBezTo>
                  <a:pt x="5774073" y="2338908"/>
                  <a:pt x="5570866" y="2334960"/>
                  <a:pt x="5367658" y="2329230"/>
                </a:cubicBezTo>
                <a:cubicBezTo>
                  <a:pt x="5040746" y="2319809"/>
                  <a:pt x="4713963" y="2306274"/>
                  <a:pt x="4387306" y="2288614"/>
                </a:cubicBezTo>
                <a:cubicBezTo>
                  <a:pt x="4318342" y="2284796"/>
                  <a:pt x="4249253" y="2284286"/>
                  <a:pt x="4180287" y="2280211"/>
                </a:cubicBezTo>
                <a:cubicBezTo>
                  <a:pt x="4067634" y="2273463"/>
                  <a:pt x="3954980" y="2265060"/>
                  <a:pt x="3842199" y="2257039"/>
                </a:cubicBezTo>
                <a:cubicBezTo>
                  <a:pt x="3804988" y="2254492"/>
                  <a:pt x="3767648" y="2254620"/>
                  <a:pt x="3730309" y="2251182"/>
                </a:cubicBezTo>
                <a:cubicBezTo>
                  <a:pt x="3628704" y="2242142"/>
                  <a:pt x="3527101" y="2238449"/>
                  <a:pt x="3425496" y="2231320"/>
                </a:cubicBezTo>
                <a:cubicBezTo>
                  <a:pt x="3308906" y="2222534"/>
                  <a:pt x="3192569" y="2211330"/>
                  <a:pt x="3076106" y="2201781"/>
                </a:cubicBezTo>
                <a:cubicBezTo>
                  <a:pt x="2990757" y="2194905"/>
                  <a:pt x="2905157" y="2190067"/>
                  <a:pt x="2819682" y="2182427"/>
                </a:cubicBezTo>
                <a:cubicBezTo>
                  <a:pt x="2721507" y="2173515"/>
                  <a:pt x="2623586" y="2162311"/>
                  <a:pt x="2525539" y="2152888"/>
                </a:cubicBezTo>
                <a:cubicBezTo>
                  <a:pt x="2454289" y="2145886"/>
                  <a:pt x="2383038" y="2140920"/>
                  <a:pt x="2311915" y="2133536"/>
                </a:cubicBezTo>
                <a:cubicBezTo>
                  <a:pt x="2225933" y="2124749"/>
                  <a:pt x="2140204" y="2114182"/>
                  <a:pt x="2054223" y="2104760"/>
                </a:cubicBezTo>
                <a:cubicBezTo>
                  <a:pt x="1990719" y="2097758"/>
                  <a:pt x="1928233" y="2092028"/>
                  <a:pt x="1865367" y="2084770"/>
                </a:cubicBezTo>
                <a:cubicBezTo>
                  <a:pt x="1786622" y="2075603"/>
                  <a:pt x="1708006" y="2065545"/>
                  <a:pt x="1629263" y="2055996"/>
                </a:cubicBezTo>
                <a:cubicBezTo>
                  <a:pt x="1572492" y="2049120"/>
                  <a:pt x="1515595" y="2043264"/>
                  <a:pt x="1458823" y="2035751"/>
                </a:cubicBezTo>
                <a:cubicBezTo>
                  <a:pt x="1386303" y="2026585"/>
                  <a:pt x="1313784" y="2016780"/>
                  <a:pt x="1241390" y="2007103"/>
                </a:cubicBezTo>
                <a:lnTo>
                  <a:pt x="1047453" y="1980748"/>
                </a:lnTo>
                <a:cubicBezTo>
                  <a:pt x="969980" y="1970180"/>
                  <a:pt x="892254" y="1960377"/>
                  <a:pt x="814907" y="1949045"/>
                </a:cubicBezTo>
                <a:cubicBezTo>
                  <a:pt x="740609" y="1938094"/>
                  <a:pt x="666692" y="1925744"/>
                  <a:pt x="592649" y="1913776"/>
                </a:cubicBezTo>
                <a:cubicBezTo>
                  <a:pt x="509587" y="1900280"/>
                  <a:pt x="426653" y="1886274"/>
                  <a:pt x="343591" y="1872650"/>
                </a:cubicBezTo>
                <a:cubicBezTo>
                  <a:pt x="240972" y="1855716"/>
                  <a:pt x="138225" y="1839673"/>
                  <a:pt x="35731" y="1821722"/>
                </a:cubicBezTo>
                <a:lnTo>
                  <a:pt x="0" y="1814848"/>
                </a:lnTo>
                <a:lnTo>
                  <a:pt x="0" y="1758489"/>
                </a:lnTo>
                <a:lnTo>
                  <a:pt x="274248" y="1808735"/>
                </a:lnTo>
                <a:cubicBezTo>
                  <a:pt x="348926" y="1821467"/>
                  <a:pt x="423604" y="1832798"/>
                  <a:pt x="498157" y="1846167"/>
                </a:cubicBezTo>
                <a:cubicBezTo>
                  <a:pt x="572708" y="1859536"/>
                  <a:pt x="647896" y="1867813"/>
                  <a:pt x="722828" y="1878635"/>
                </a:cubicBezTo>
                <a:cubicBezTo>
                  <a:pt x="797762" y="1889457"/>
                  <a:pt x="874219" y="1901426"/>
                  <a:pt x="949913" y="1912375"/>
                </a:cubicBezTo>
                <a:cubicBezTo>
                  <a:pt x="1031704" y="1924343"/>
                  <a:pt x="1113496" y="1935802"/>
                  <a:pt x="1195414" y="1947516"/>
                </a:cubicBezTo>
                <a:cubicBezTo>
                  <a:pt x="1244566" y="1954519"/>
                  <a:pt x="1293589" y="1962285"/>
                  <a:pt x="1342867" y="1968397"/>
                </a:cubicBezTo>
                <a:cubicBezTo>
                  <a:pt x="1401162" y="1975656"/>
                  <a:pt x="1459712" y="1981130"/>
                  <a:pt x="1518007" y="1988006"/>
                </a:cubicBezTo>
                <a:cubicBezTo>
                  <a:pt x="1579224" y="1995263"/>
                  <a:pt x="1640186" y="2003411"/>
                  <a:pt x="1701403" y="2010669"/>
                </a:cubicBezTo>
                <a:cubicBezTo>
                  <a:pt x="1762618" y="2017926"/>
                  <a:pt x="1820279" y="2024292"/>
                  <a:pt x="1879210" y="2031167"/>
                </a:cubicBezTo>
                <a:cubicBezTo>
                  <a:pt x="1942712" y="2038425"/>
                  <a:pt x="2006214" y="2046064"/>
                  <a:pt x="2068702" y="2052940"/>
                </a:cubicBezTo>
                <a:cubicBezTo>
                  <a:pt x="2116455" y="2058160"/>
                  <a:pt x="2164335" y="2062362"/>
                  <a:pt x="2212090" y="2067583"/>
                </a:cubicBezTo>
                <a:cubicBezTo>
                  <a:pt x="2280419" y="2074967"/>
                  <a:pt x="2348493" y="2085152"/>
                  <a:pt x="2416949" y="2089609"/>
                </a:cubicBezTo>
                <a:cubicBezTo>
                  <a:pt x="2472070" y="2093302"/>
                  <a:pt x="2526936" y="2099540"/>
                  <a:pt x="2582055" y="2105397"/>
                </a:cubicBezTo>
                <a:cubicBezTo>
                  <a:pt x="2655337" y="2113291"/>
                  <a:pt x="2729001" y="2119785"/>
                  <a:pt x="2802282" y="2126405"/>
                </a:cubicBezTo>
                <a:cubicBezTo>
                  <a:pt x="2862991" y="2131753"/>
                  <a:pt x="2924207" y="2136337"/>
                  <a:pt x="2984916" y="2141684"/>
                </a:cubicBezTo>
                <a:cubicBezTo>
                  <a:pt x="3070516" y="2149324"/>
                  <a:pt x="3156373" y="2152888"/>
                  <a:pt x="3241847" y="2164094"/>
                </a:cubicBezTo>
                <a:cubicBezTo>
                  <a:pt x="3307255" y="2172624"/>
                  <a:pt x="3374060" y="2169822"/>
                  <a:pt x="3439848" y="2176826"/>
                </a:cubicBezTo>
                <a:cubicBezTo>
                  <a:pt x="3512622" y="2184592"/>
                  <a:pt x="3585777" y="2186247"/>
                  <a:pt x="3658678" y="2194523"/>
                </a:cubicBezTo>
                <a:cubicBezTo>
                  <a:pt x="3731578" y="2202800"/>
                  <a:pt x="3807019" y="2201781"/>
                  <a:pt x="3881317" y="2206491"/>
                </a:cubicBezTo>
                <a:cubicBezTo>
                  <a:pt x="3970222" y="2212094"/>
                  <a:pt x="4059124" y="2223552"/>
                  <a:pt x="4148916" y="2225081"/>
                </a:cubicBezTo>
                <a:cubicBezTo>
                  <a:pt x="4255600" y="2226736"/>
                  <a:pt x="4361779" y="2236539"/>
                  <a:pt x="4468337" y="2237813"/>
                </a:cubicBezTo>
                <a:cubicBezTo>
                  <a:pt x="4511390" y="2238577"/>
                  <a:pt x="4554190" y="2246852"/>
                  <a:pt x="4605375" y="2240232"/>
                </a:cubicBezTo>
                <a:cubicBezTo>
                  <a:pt x="4574131" y="2238704"/>
                  <a:pt x="4550762" y="2237940"/>
                  <a:pt x="4527647" y="2236412"/>
                </a:cubicBezTo>
                <a:cubicBezTo>
                  <a:pt x="4410293" y="2228773"/>
                  <a:pt x="4292942" y="2220751"/>
                  <a:pt x="4175589" y="2212985"/>
                </a:cubicBezTo>
                <a:cubicBezTo>
                  <a:pt x="4113101" y="2208783"/>
                  <a:pt x="4050615" y="2205219"/>
                  <a:pt x="3988255" y="2200253"/>
                </a:cubicBezTo>
                <a:cubicBezTo>
                  <a:pt x="3887668" y="2192487"/>
                  <a:pt x="3787079" y="2184082"/>
                  <a:pt x="3686492" y="2176062"/>
                </a:cubicBezTo>
                <a:cubicBezTo>
                  <a:pt x="3630102" y="2171605"/>
                  <a:pt x="3573711" y="2168040"/>
                  <a:pt x="3517320" y="2163330"/>
                </a:cubicBezTo>
                <a:cubicBezTo>
                  <a:pt x="3430958" y="2155689"/>
                  <a:pt x="3344721" y="2147159"/>
                  <a:pt x="3258357" y="2139519"/>
                </a:cubicBezTo>
                <a:cubicBezTo>
                  <a:pt x="3206031" y="2134809"/>
                  <a:pt x="3153705" y="2131371"/>
                  <a:pt x="3101506" y="2126787"/>
                </a:cubicBezTo>
                <a:cubicBezTo>
                  <a:pt x="3004220" y="2117365"/>
                  <a:pt x="2907061" y="2106798"/>
                  <a:pt x="2809395" y="2097502"/>
                </a:cubicBezTo>
                <a:cubicBezTo>
                  <a:pt x="2739161" y="2090628"/>
                  <a:pt x="2668673" y="2085916"/>
                  <a:pt x="2598566" y="2078532"/>
                </a:cubicBezTo>
                <a:cubicBezTo>
                  <a:pt x="2511441" y="2069365"/>
                  <a:pt x="2424569" y="2058160"/>
                  <a:pt x="2337444" y="2048611"/>
                </a:cubicBezTo>
                <a:cubicBezTo>
                  <a:pt x="2255399" y="2039699"/>
                  <a:pt x="2173099" y="2032950"/>
                  <a:pt x="2091054" y="2023146"/>
                </a:cubicBezTo>
                <a:cubicBezTo>
                  <a:pt x="1979162" y="2010414"/>
                  <a:pt x="1867524" y="1995008"/>
                  <a:pt x="1755761" y="1981384"/>
                </a:cubicBezTo>
                <a:cubicBezTo>
                  <a:pt x="1650982" y="1968652"/>
                  <a:pt x="1545821" y="1957830"/>
                  <a:pt x="1441169" y="1943824"/>
                </a:cubicBezTo>
                <a:cubicBezTo>
                  <a:pt x="1299813" y="1924980"/>
                  <a:pt x="1158837" y="1903718"/>
                  <a:pt x="1017607" y="1883345"/>
                </a:cubicBezTo>
                <a:cubicBezTo>
                  <a:pt x="876378" y="1862974"/>
                  <a:pt x="735402" y="1844003"/>
                  <a:pt x="594427" y="1821849"/>
                </a:cubicBezTo>
                <a:cubicBezTo>
                  <a:pt x="462850" y="1801222"/>
                  <a:pt x="331526" y="1778304"/>
                  <a:pt x="200711" y="1755132"/>
                </a:cubicBezTo>
                <a:lnTo>
                  <a:pt x="0" y="1718743"/>
                </a:lnTo>
                <a:close/>
              </a:path>
            </a:pathLst>
          </a:custGeom>
          <a:solidFill>
            <a:schemeClr val="accent2"/>
          </a:solidFill>
          <a:ln w="819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59" name="Rubrik 1"/>
          <p:cNvSpPr txBox="1">
            <a:spLocks noGrp="1"/>
          </p:cNvSpPr>
          <p:nvPr>
            <p:ph type="title"/>
          </p:nvPr>
        </p:nvSpPr>
        <p:spPr>
          <a:xfrm>
            <a:off x="838200" y="401221"/>
            <a:ext cx="10515600" cy="1348065"/>
          </a:xfrm>
          <a:prstGeom prst="rect">
            <a:avLst/>
          </a:prstGeom>
        </p:spPr>
        <p:txBody>
          <a:bodyPr>
            <a:normAutofit/>
          </a:bodyPr>
          <a:lstStyle>
            <a:lvl1pPr algn="ctr"/>
          </a:lstStyle>
          <a:p>
            <a:r>
              <a:rPr lang="sv-SE" sz="5400">
                <a:solidFill>
                  <a:srgbClr val="FFFFFF"/>
                </a:solidFill>
              </a:rPr>
              <a:t>ANMÄLAN</a:t>
            </a:r>
          </a:p>
        </p:txBody>
      </p:sp>
      <p:sp>
        <p:nvSpPr>
          <p:cNvPr id="360" name="Platshållare för innehåll 2"/>
          <p:cNvSpPr txBox="1">
            <a:spLocks noGrp="1"/>
          </p:cNvSpPr>
          <p:nvPr>
            <p:ph type="body" idx="1"/>
          </p:nvPr>
        </p:nvSpPr>
        <p:spPr>
          <a:xfrm>
            <a:off x="838200" y="2586789"/>
            <a:ext cx="10515600" cy="35901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sv-SE" sz="2200"/>
              <a:t>Ellen anmäler sedan hela distriktet till riksfinalen</a:t>
            </a:r>
          </a:p>
          <a:p>
            <a:r>
              <a:rPr lang="sv-SE" sz="2200"/>
              <a:t>Betalningen faktureras till klubbarna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8" name="Rectangle 367">
            <a:extLst>
              <a:ext uri="{FF2B5EF4-FFF2-40B4-BE49-F238E27FC236}">
                <a16:creationId xmlns:a16="http://schemas.microsoft.com/office/drawing/2014/main" id="{AC17DE74-01C9-4859-B65A-85CF999E8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0" name="Freeform: Shape 369">
            <a:extLst>
              <a:ext uri="{FF2B5EF4-FFF2-40B4-BE49-F238E27FC236}">
                <a16:creationId xmlns:a16="http://schemas.microsoft.com/office/drawing/2014/main" id="{068C0432-0E90-4CC1-8CD3-D44A90DF0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347414"/>
          </a:xfrm>
          <a:custGeom>
            <a:avLst/>
            <a:gdLst>
              <a:gd name="connsiteX0" fmla="*/ 0 w 12192000"/>
              <a:gd name="connsiteY0" fmla="*/ 0 h 2347414"/>
              <a:gd name="connsiteX1" fmla="*/ 12192000 w 12192000"/>
              <a:gd name="connsiteY1" fmla="*/ 0 h 2347414"/>
              <a:gd name="connsiteX2" fmla="*/ 12192000 w 12192000"/>
              <a:gd name="connsiteY2" fmla="*/ 1736458 h 2347414"/>
              <a:gd name="connsiteX3" fmla="*/ 11967601 w 12192000"/>
              <a:gd name="connsiteY3" fmla="*/ 1784034 h 2347414"/>
              <a:gd name="connsiteX4" fmla="*/ 10829000 w 12192000"/>
              <a:gd name="connsiteY4" fmla="*/ 1983294 h 2347414"/>
              <a:gd name="connsiteX5" fmla="*/ 10743779 w 12192000"/>
              <a:gd name="connsiteY5" fmla="*/ 1996027 h 2347414"/>
              <a:gd name="connsiteX6" fmla="*/ 10829254 w 12192000"/>
              <a:gd name="connsiteY6" fmla="*/ 1987751 h 2347414"/>
              <a:gd name="connsiteX7" fmla="*/ 10847162 w 12192000"/>
              <a:gd name="connsiteY7" fmla="*/ 1988388 h 2347414"/>
              <a:gd name="connsiteX8" fmla="*/ 11575155 w 12192000"/>
              <a:gd name="connsiteY8" fmla="*/ 1921415 h 2347414"/>
              <a:gd name="connsiteX9" fmla="*/ 12192000 w 12192000"/>
              <a:gd name="connsiteY9" fmla="*/ 1851213 h 2347414"/>
              <a:gd name="connsiteX10" fmla="*/ 12192000 w 12192000"/>
              <a:gd name="connsiteY10" fmla="*/ 1907356 h 2347414"/>
              <a:gd name="connsiteX11" fmla="*/ 12035532 w 12192000"/>
              <a:gd name="connsiteY11" fmla="*/ 1927033 h 2347414"/>
              <a:gd name="connsiteX12" fmla="*/ 11576932 w 12192000"/>
              <a:gd name="connsiteY12" fmla="*/ 1976291 h 2347414"/>
              <a:gd name="connsiteX13" fmla="*/ 10627316 w 12192000"/>
              <a:gd name="connsiteY13" fmla="*/ 2061470 h 2347414"/>
              <a:gd name="connsiteX14" fmla="*/ 9804196 w 12192000"/>
              <a:gd name="connsiteY14" fmla="*/ 2123478 h 2347414"/>
              <a:gd name="connsiteX15" fmla="*/ 9243851 w 12192000"/>
              <a:gd name="connsiteY15" fmla="*/ 2180008 h 2347414"/>
              <a:gd name="connsiteX16" fmla="*/ 8731259 w 12192000"/>
              <a:gd name="connsiteY16" fmla="*/ 2225081 h 2347414"/>
              <a:gd name="connsiteX17" fmla="*/ 8065752 w 12192000"/>
              <a:gd name="connsiteY17" fmla="*/ 2271681 h 2347414"/>
              <a:gd name="connsiteX18" fmla="*/ 7658065 w 12192000"/>
              <a:gd name="connsiteY18" fmla="*/ 2292562 h 2347414"/>
              <a:gd name="connsiteX19" fmla="*/ 6531024 w 12192000"/>
              <a:gd name="connsiteY19" fmla="*/ 2324138 h 2347414"/>
              <a:gd name="connsiteX20" fmla="*/ 6178331 w 12192000"/>
              <a:gd name="connsiteY20" fmla="*/ 2345655 h 2347414"/>
              <a:gd name="connsiteX21" fmla="*/ 5977282 w 12192000"/>
              <a:gd name="connsiteY21" fmla="*/ 2344127 h 2347414"/>
              <a:gd name="connsiteX22" fmla="*/ 5367658 w 12192000"/>
              <a:gd name="connsiteY22" fmla="*/ 2329230 h 2347414"/>
              <a:gd name="connsiteX23" fmla="*/ 4387306 w 12192000"/>
              <a:gd name="connsiteY23" fmla="*/ 2288614 h 2347414"/>
              <a:gd name="connsiteX24" fmla="*/ 4180287 w 12192000"/>
              <a:gd name="connsiteY24" fmla="*/ 2280211 h 2347414"/>
              <a:gd name="connsiteX25" fmla="*/ 3842199 w 12192000"/>
              <a:gd name="connsiteY25" fmla="*/ 2257039 h 2347414"/>
              <a:gd name="connsiteX26" fmla="*/ 3730309 w 12192000"/>
              <a:gd name="connsiteY26" fmla="*/ 2251182 h 2347414"/>
              <a:gd name="connsiteX27" fmla="*/ 3425496 w 12192000"/>
              <a:gd name="connsiteY27" fmla="*/ 2231320 h 2347414"/>
              <a:gd name="connsiteX28" fmla="*/ 3076106 w 12192000"/>
              <a:gd name="connsiteY28" fmla="*/ 2201781 h 2347414"/>
              <a:gd name="connsiteX29" fmla="*/ 2819682 w 12192000"/>
              <a:gd name="connsiteY29" fmla="*/ 2182427 h 2347414"/>
              <a:gd name="connsiteX30" fmla="*/ 2525539 w 12192000"/>
              <a:gd name="connsiteY30" fmla="*/ 2152888 h 2347414"/>
              <a:gd name="connsiteX31" fmla="*/ 2311915 w 12192000"/>
              <a:gd name="connsiteY31" fmla="*/ 2133536 h 2347414"/>
              <a:gd name="connsiteX32" fmla="*/ 2054223 w 12192000"/>
              <a:gd name="connsiteY32" fmla="*/ 2104760 h 2347414"/>
              <a:gd name="connsiteX33" fmla="*/ 1865367 w 12192000"/>
              <a:gd name="connsiteY33" fmla="*/ 2084770 h 2347414"/>
              <a:gd name="connsiteX34" fmla="*/ 1629263 w 12192000"/>
              <a:gd name="connsiteY34" fmla="*/ 2055996 h 2347414"/>
              <a:gd name="connsiteX35" fmla="*/ 1458823 w 12192000"/>
              <a:gd name="connsiteY35" fmla="*/ 2035751 h 2347414"/>
              <a:gd name="connsiteX36" fmla="*/ 1241390 w 12192000"/>
              <a:gd name="connsiteY36" fmla="*/ 2007103 h 2347414"/>
              <a:gd name="connsiteX37" fmla="*/ 1047453 w 12192000"/>
              <a:gd name="connsiteY37" fmla="*/ 1980748 h 2347414"/>
              <a:gd name="connsiteX38" fmla="*/ 814907 w 12192000"/>
              <a:gd name="connsiteY38" fmla="*/ 1949045 h 2347414"/>
              <a:gd name="connsiteX39" fmla="*/ 592649 w 12192000"/>
              <a:gd name="connsiteY39" fmla="*/ 1913776 h 2347414"/>
              <a:gd name="connsiteX40" fmla="*/ 343591 w 12192000"/>
              <a:gd name="connsiteY40" fmla="*/ 1872650 h 2347414"/>
              <a:gd name="connsiteX41" fmla="*/ 35731 w 12192000"/>
              <a:gd name="connsiteY41" fmla="*/ 1821722 h 2347414"/>
              <a:gd name="connsiteX42" fmla="*/ 0 w 12192000"/>
              <a:gd name="connsiteY42" fmla="*/ 1814848 h 2347414"/>
              <a:gd name="connsiteX43" fmla="*/ 0 w 12192000"/>
              <a:gd name="connsiteY43" fmla="*/ 1758489 h 2347414"/>
              <a:gd name="connsiteX44" fmla="*/ 274248 w 12192000"/>
              <a:gd name="connsiteY44" fmla="*/ 1808735 h 2347414"/>
              <a:gd name="connsiteX45" fmla="*/ 498157 w 12192000"/>
              <a:gd name="connsiteY45" fmla="*/ 1846167 h 2347414"/>
              <a:gd name="connsiteX46" fmla="*/ 722828 w 12192000"/>
              <a:gd name="connsiteY46" fmla="*/ 1878635 h 2347414"/>
              <a:gd name="connsiteX47" fmla="*/ 949913 w 12192000"/>
              <a:gd name="connsiteY47" fmla="*/ 1912375 h 2347414"/>
              <a:gd name="connsiteX48" fmla="*/ 1195414 w 12192000"/>
              <a:gd name="connsiteY48" fmla="*/ 1947516 h 2347414"/>
              <a:gd name="connsiteX49" fmla="*/ 1342867 w 12192000"/>
              <a:gd name="connsiteY49" fmla="*/ 1968397 h 2347414"/>
              <a:gd name="connsiteX50" fmla="*/ 1518007 w 12192000"/>
              <a:gd name="connsiteY50" fmla="*/ 1988006 h 2347414"/>
              <a:gd name="connsiteX51" fmla="*/ 1701403 w 12192000"/>
              <a:gd name="connsiteY51" fmla="*/ 2010669 h 2347414"/>
              <a:gd name="connsiteX52" fmla="*/ 1879210 w 12192000"/>
              <a:gd name="connsiteY52" fmla="*/ 2031167 h 2347414"/>
              <a:gd name="connsiteX53" fmla="*/ 2068702 w 12192000"/>
              <a:gd name="connsiteY53" fmla="*/ 2052940 h 2347414"/>
              <a:gd name="connsiteX54" fmla="*/ 2212090 w 12192000"/>
              <a:gd name="connsiteY54" fmla="*/ 2067583 h 2347414"/>
              <a:gd name="connsiteX55" fmla="*/ 2416949 w 12192000"/>
              <a:gd name="connsiteY55" fmla="*/ 2089609 h 2347414"/>
              <a:gd name="connsiteX56" fmla="*/ 2582055 w 12192000"/>
              <a:gd name="connsiteY56" fmla="*/ 2105397 h 2347414"/>
              <a:gd name="connsiteX57" fmla="*/ 2802282 w 12192000"/>
              <a:gd name="connsiteY57" fmla="*/ 2126405 h 2347414"/>
              <a:gd name="connsiteX58" fmla="*/ 2984916 w 12192000"/>
              <a:gd name="connsiteY58" fmla="*/ 2141684 h 2347414"/>
              <a:gd name="connsiteX59" fmla="*/ 3241847 w 12192000"/>
              <a:gd name="connsiteY59" fmla="*/ 2164094 h 2347414"/>
              <a:gd name="connsiteX60" fmla="*/ 3439848 w 12192000"/>
              <a:gd name="connsiteY60" fmla="*/ 2176826 h 2347414"/>
              <a:gd name="connsiteX61" fmla="*/ 3658678 w 12192000"/>
              <a:gd name="connsiteY61" fmla="*/ 2194523 h 2347414"/>
              <a:gd name="connsiteX62" fmla="*/ 3881317 w 12192000"/>
              <a:gd name="connsiteY62" fmla="*/ 2206491 h 2347414"/>
              <a:gd name="connsiteX63" fmla="*/ 4148916 w 12192000"/>
              <a:gd name="connsiteY63" fmla="*/ 2225081 h 2347414"/>
              <a:gd name="connsiteX64" fmla="*/ 4468337 w 12192000"/>
              <a:gd name="connsiteY64" fmla="*/ 2237813 h 2347414"/>
              <a:gd name="connsiteX65" fmla="*/ 4605375 w 12192000"/>
              <a:gd name="connsiteY65" fmla="*/ 2240232 h 2347414"/>
              <a:gd name="connsiteX66" fmla="*/ 4527647 w 12192000"/>
              <a:gd name="connsiteY66" fmla="*/ 2236412 h 2347414"/>
              <a:gd name="connsiteX67" fmla="*/ 4175589 w 12192000"/>
              <a:gd name="connsiteY67" fmla="*/ 2212985 h 2347414"/>
              <a:gd name="connsiteX68" fmla="*/ 3988255 w 12192000"/>
              <a:gd name="connsiteY68" fmla="*/ 2200253 h 2347414"/>
              <a:gd name="connsiteX69" fmla="*/ 3686492 w 12192000"/>
              <a:gd name="connsiteY69" fmla="*/ 2176062 h 2347414"/>
              <a:gd name="connsiteX70" fmla="*/ 3517320 w 12192000"/>
              <a:gd name="connsiteY70" fmla="*/ 2163330 h 2347414"/>
              <a:gd name="connsiteX71" fmla="*/ 3258357 w 12192000"/>
              <a:gd name="connsiteY71" fmla="*/ 2139519 h 2347414"/>
              <a:gd name="connsiteX72" fmla="*/ 3101506 w 12192000"/>
              <a:gd name="connsiteY72" fmla="*/ 2126787 h 2347414"/>
              <a:gd name="connsiteX73" fmla="*/ 2809395 w 12192000"/>
              <a:gd name="connsiteY73" fmla="*/ 2097502 h 2347414"/>
              <a:gd name="connsiteX74" fmla="*/ 2598566 w 12192000"/>
              <a:gd name="connsiteY74" fmla="*/ 2078532 h 2347414"/>
              <a:gd name="connsiteX75" fmla="*/ 2337444 w 12192000"/>
              <a:gd name="connsiteY75" fmla="*/ 2048611 h 2347414"/>
              <a:gd name="connsiteX76" fmla="*/ 2091054 w 12192000"/>
              <a:gd name="connsiteY76" fmla="*/ 2023146 h 2347414"/>
              <a:gd name="connsiteX77" fmla="*/ 1755761 w 12192000"/>
              <a:gd name="connsiteY77" fmla="*/ 1981384 h 2347414"/>
              <a:gd name="connsiteX78" fmla="*/ 1441169 w 12192000"/>
              <a:gd name="connsiteY78" fmla="*/ 1943824 h 2347414"/>
              <a:gd name="connsiteX79" fmla="*/ 1017607 w 12192000"/>
              <a:gd name="connsiteY79" fmla="*/ 1883345 h 2347414"/>
              <a:gd name="connsiteX80" fmla="*/ 594427 w 12192000"/>
              <a:gd name="connsiteY80" fmla="*/ 1821849 h 2347414"/>
              <a:gd name="connsiteX81" fmla="*/ 200711 w 12192000"/>
              <a:gd name="connsiteY81" fmla="*/ 1755132 h 2347414"/>
              <a:gd name="connsiteX82" fmla="*/ 0 w 12192000"/>
              <a:gd name="connsiteY82" fmla="*/ 1718743 h 2347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2192000" h="2347414">
                <a:moveTo>
                  <a:pt x="0" y="0"/>
                </a:moveTo>
                <a:lnTo>
                  <a:pt x="12192000" y="0"/>
                </a:lnTo>
                <a:lnTo>
                  <a:pt x="12192000" y="1736458"/>
                </a:lnTo>
                <a:lnTo>
                  <a:pt x="11967601" y="1784034"/>
                </a:lnTo>
                <a:cubicBezTo>
                  <a:pt x="11589888" y="1859409"/>
                  <a:pt x="11209762" y="1923961"/>
                  <a:pt x="10829000" y="1983294"/>
                </a:cubicBezTo>
                <a:lnTo>
                  <a:pt x="10743779" y="1996027"/>
                </a:lnTo>
                <a:cubicBezTo>
                  <a:pt x="10772495" y="1996778"/>
                  <a:pt x="10801211" y="1993989"/>
                  <a:pt x="10829254" y="1987751"/>
                </a:cubicBezTo>
                <a:cubicBezTo>
                  <a:pt x="10835198" y="1988337"/>
                  <a:pt x="10841180" y="1988553"/>
                  <a:pt x="10847162" y="1988388"/>
                </a:cubicBezTo>
                <a:cubicBezTo>
                  <a:pt x="11090123" y="1968907"/>
                  <a:pt x="11332703" y="1945734"/>
                  <a:pt x="11575155" y="1921415"/>
                </a:cubicBezTo>
                <a:lnTo>
                  <a:pt x="12192000" y="1851213"/>
                </a:lnTo>
                <a:lnTo>
                  <a:pt x="12192000" y="1907356"/>
                </a:lnTo>
                <a:lnTo>
                  <a:pt x="12035532" y="1927033"/>
                </a:lnTo>
                <a:cubicBezTo>
                  <a:pt x="11882793" y="1944747"/>
                  <a:pt x="11729910" y="1961077"/>
                  <a:pt x="11576932" y="1976291"/>
                </a:cubicBezTo>
                <a:cubicBezTo>
                  <a:pt x="11260690" y="2008122"/>
                  <a:pt x="10944193" y="2037279"/>
                  <a:pt x="10627316" y="2061470"/>
                </a:cubicBezTo>
                <a:cubicBezTo>
                  <a:pt x="10352985" y="2082351"/>
                  <a:pt x="10078401" y="2100431"/>
                  <a:pt x="9804196" y="2123478"/>
                </a:cubicBezTo>
                <a:cubicBezTo>
                  <a:pt x="9617118" y="2139137"/>
                  <a:pt x="9430675" y="2161674"/>
                  <a:pt x="9243851" y="2180008"/>
                </a:cubicBezTo>
                <a:cubicBezTo>
                  <a:pt x="9073157" y="2196433"/>
                  <a:pt x="8902207" y="2211966"/>
                  <a:pt x="8731259" y="2225081"/>
                </a:cubicBezTo>
                <a:cubicBezTo>
                  <a:pt x="8509507" y="2242054"/>
                  <a:pt x="8287667" y="2257586"/>
                  <a:pt x="8065752" y="2271681"/>
                </a:cubicBezTo>
                <a:cubicBezTo>
                  <a:pt x="7929984" y="2280466"/>
                  <a:pt x="7793961" y="2285814"/>
                  <a:pt x="7658065" y="2292562"/>
                </a:cubicBezTo>
                <a:cubicBezTo>
                  <a:pt x="7282640" y="2311661"/>
                  <a:pt x="6906704" y="2314208"/>
                  <a:pt x="6531024" y="2324138"/>
                </a:cubicBezTo>
                <a:cubicBezTo>
                  <a:pt x="6413417" y="2327322"/>
                  <a:pt x="6295937" y="2338399"/>
                  <a:pt x="6178331" y="2345655"/>
                </a:cubicBezTo>
                <a:cubicBezTo>
                  <a:pt x="6111271" y="2349730"/>
                  <a:pt x="6044342" y="2345655"/>
                  <a:pt x="5977282" y="2344127"/>
                </a:cubicBezTo>
                <a:cubicBezTo>
                  <a:pt x="5774073" y="2338908"/>
                  <a:pt x="5570866" y="2334960"/>
                  <a:pt x="5367658" y="2329230"/>
                </a:cubicBezTo>
                <a:cubicBezTo>
                  <a:pt x="5040746" y="2319809"/>
                  <a:pt x="4713963" y="2306274"/>
                  <a:pt x="4387306" y="2288614"/>
                </a:cubicBezTo>
                <a:cubicBezTo>
                  <a:pt x="4318342" y="2284796"/>
                  <a:pt x="4249253" y="2284286"/>
                  <a:pt x="4180287" y="2280211"/>
                </a:cubicBezTo>
                <a:cubicBezTo>
                  <a:pt x="4067634" y="2273463"/>
                  <a:pt x="3954980" y="2265060"/>
                  <a:pt x="3842199" y="2257039"/>
                </a:cubicBezTo>
                <a:cubicBezTo>
                  <a:pt x="3804988" y="2254492"/>
                  <a:pt x="3767648" y="2254620"/>
                  <a:pt x="3730309" y="2251182"/>
                </a:cubicBezTo>
                <a:cubicBezTo>
                  <a:pt x="3628704" y="2242142"/>
                  <a:pt x="3527101" y="2238449"/>
                  <a:pt x="3425496" y="2231320"/>
                </a:cubicBezTo>
                <a:cubicBezTo>
                  <a:pt x="3308906" y="2222534"/>
                  <a:pt x="3192569" y="2211330"/>
                  <a:pt x="3076106" y="2201781"/>
                </a:cubicBezTo>
                <a:cubicBezTo>
                  <a:pt x="2990757" y="2194905"/>
                  <a:pt x="2905157" y="2190067"/>
                  <a:pt x="2819682" y="2182427"/>
                </a:cubicBezTo>
                <a:cubicBezTo>
                  <a:pt x="2721507" y="2173515"/>
                  <a:pt x="2623586" y="2162311"/>
                  <a:pt x="2525539" y="2152888"/>
                </a:cubicBezTo>
                <a:cubicBezTo>
                  <a:pt x="2454289" y="2145886"/>
                  <a:pt x="2383038" y="2140920"/>
                  <a:pt x="2311915" y="2133536"/>
                </a:cubicBezTo>
                <a:cubicBezTo>
                  <a:pt x="2225933" y="2124749"/>
                  <a:pt x="2140204" y="2114182"/>
                  <a:pt x="2054223" y="2104760"/>
                </a:cubicBezTo>
                <a:cubicBezTo>
                  <a:pt x="1990719" y="2097758"/>
                  <a:pt x="1928233" y="2092028"/>
                  <a:pt x="1865367" y="2084770"/>
                </a:cubicBezTo>
                <a:cubicBezTo>
                  <a:pt x="1786622" y="2075603"/>
                  <a:pt x="1708006" y="2065545"/>
                  <a:pt x="1629263" y="2055996"/>
                </a:cubicBezTo>
                <a:cubicBezTo>
                  <a:pt x="1572492" y="2049120"/>
                  <a:pt x="1515595" y="2043264"/>
                  <a:pt x="1458823" y="2035751"/>
                </a:cubicBezTo>
                <a:cubicBezTo>
                  <a:pt x="1386303" y="2026585"/>
                  <a:pt x="1313784" y="2016780"/>
                  <a:pt x="1241390" y="2007103"/>
                </a:cubicBezTo>
                <a:lnTo>
                  <a:pt x="1047453" y="1980748"/>
                </a:lnTo>
                <a:cubicBezTo>
                  <a:pt x="969980" y="1970180"/>
                  <a:pt x="892254" y="1960377"/>
                  <a:pt x="814907" y="1949045"/>
                </a:cubicBezTo>
                <a:cubicBezTo>
                  <a:pt x="740609" y="1938094"/>
                  <a:pt x="666692" y="1925744"/>
                  <a:pt x="592649" y="1913776"/>
                </a:cubicBezTo>
                <a:cubicBezTo>
                  <a:pt x="509587" y="1900280"/>
                  <a:pt x="426653" y="1886274"/>
                  <a:pt x="343591" y="1872650"/>
                </a:cubicBezTo>
                <a:cubicBezTo>
                  <a:pt x="240972" y="1855716"/>
                  <a:pt x="138225" y="1839673"/>
                  <a:pt x="35731" y="1821722"/>
                </a:cubicBezTo>
                <a:lnTo>
                  <a:pt x="0" y="1814848"/>
                </a:lnTo>
                <a:lnTo>
                  <a:pt x="0" y="1758489"/>
                </a:lnTo>
                <a:lnTo>
                  <a:pt x="274248" y="1808735"/>
                </a:lnTo>
                <a:cubicBezTo>
                  <a:pt x="348926" y="1821467"/>
                  <a:pt x="423604" y="1832798"/>
                  <a:pt x="498157" y="1846167"/>
                </a:cubicBezTo>
                <a:cubicBezTo>
                  <a:pt x="572708" y="1859536"/>
                  <a:pt x="647896" y="1867813"/>
                  <a:pt x="722828" y="1878635"/>
                </a:cubicBezTo>
                <a:cubicBezTo>
                  <a:pt x="797762" y="1889457"/>
                  <a:pt x="874219" y="1901426"/>
                  <a:pt x="949913" y="1912375"/>
                </a:cubicBezTo>
                <a:cubicBezTo>
                  <a:pt x="1031704" y="1924343"/>
                  <a:pt x="1113496" y="1935802"/>
                  <a:pt x="1195414" y="1947516"/>
                </a:cubicBezTo>
                <a:cubicBezTo>
                  <a:pt x="1244566" y="1954519"/>
                  <a:pt x="1293589" y="1962285"/>
                  <a:pt x="1342867" y="1968397"/>
                </a:cubicBezTo>
                <a:cubicBezTo>
                  <a:pt x="1401162" y="1975656"/>
                  <a:pt x="1459712" y="1981130"/>
                  <a:pt x="1518007" y="1988006"/>
                </a:cubicBezTo>
                <a:cubicBezTo>
                  <a:pt x="1579224" y="1995263"/>
                  <a:pt x="1640186" y="2003411"/>
                  <a:pt x="1701403" y="2010669"/>
                </a:cubicBezTo>
                <a:cubicBezTo>
                  <a:pt x="1762618" y="2017926"/>
                  <a:pt x="1820279" y="2024292"/>
                  <a:pt x="1879210" y="2031167"/>
                </a:cubicBezTo>
                <a:cubicBezTo>
                  <a:pt x="1942712" y="2038425"/>
                  <a:pt x="2006214" y="2046064"/>
                  <a:pt x="2068702" y="2052940"/>
                </a:cubicBezTo>
                <a:cubicBezTo>
                  <a:pt x="2116455" y="2058160"/>
                  <a:pt x="2164335" y="2062362"/>
                  <a:pt x="2212090" y="2067583"/>
                </a:cubicBezTo>
                <a:cubicBezTo>
                  <a:pt x="2280419" y="2074967"/>
                  <a:pt x="2348493" y="2085152"/>
                  <a:pt x="2416949" y="2089609"/>
                </a:cubicBezTo>
                <a:cubicBezTo>
                  <a:pt x="2472070" y="2093302"/>
                  <a:pt x="2526936" y="2099540"/>
                  <a:pt x="2582055" y="2105397"/>
                </a:cubicBezTo>
                <a:cubicBezTo>
                  <a:pt x="2655337" y="2113291"/>
                  <a:pt x="2729001" y="2119785"/>
                  <a:pt x="2802282" y="2126405"/>
                </a:cubicBezTo>
                <a:cubicBezTo>
                  <a:pt x="2862991" y="2131753"/>
                  <a:pt x="2924207" y="2136337"/>
                  <a:pt x="2984916" y="2141684"/>
                </a:cubicBezTo>
                <a:cubicBezTo>
                  <a:pt x="3070516" y="2149324"/>
                  <a:pt x="3156373" y="2152888"/>
                  <a:pt x="3241847" y="2164094"/>
                </a:cubicBezTo>
                <a:cubicBezTo>
                  <a:pt x="3307255" y="2172624"/>
                  <a:pt x="3374060" y="2169822"/>
                  <a:pt x="3439848" y="2176826"/>
                </a:cubicBezTo>
                <a:cubicBezTo>
                  <a:pt x="3512622" y="2184592"/>
                  <a:pt x="3585777" y="2186247"/>
                  <a:pt x="3658678" y="2194523"/>
                </a:cubicBezTo>
                <a:cubicBezTo>
                  <a:pt x="3731578" y="2202800"/>
                  <a:pt x="3807019" y="2201781"/>
                  <a:pt x="3881317" y="2206491"/>
                </a:cubicBezTo>
                <a:cubicBezTo>
                  <a:pt x="3970222" y="2212094"/>
                  <a:pt x="4059124" y="2223552"/>
                  <a:pt x="4148916" y="2225081"/>
                </a:cubicBezTo>
                <a:cubicBezTo>
                  <a:pt x="4255600" y="2226736"/>
                  <a:pt x="4361779" y="2236539"/>
                  <a:pt x="4468337" y="2237813"/>
                </a:cubicBezTo>
                <a:cubicBezTo>
                  <a:pt x="4511390" y="2238577"/>
                  <a:pt x="4554190" y="2246852"/>
                  <a:pt x="4605375" y="2240232"/>
                </a:cubicBezTo>
                <a:cubicBezTo>
                  <a:pt x="4574131" y="2238704"/>
                  <a:pt x="4550762" y="2237940"/>
                  <a:pt x="4527647" y="2236412"/>
                </a:cubicBezTo>
                <a:cubicBezTo>
                  <a:pt x="4410293" y="2228773"/>
                  <a:pt x="4292942" y="2220751"/>
                  <a:pt x="4175589" y="2212985"/>
                </a:cubicBezTo>
                <a:cubicBezTo>
                  <a:pt x="4113101" y="2208783"/>
                  <a:pt x="4050615" y="2205219"/>
                  <a:pt x="3988255" y="2200253"/>
                </a:cubicBezTo>
                <a:cubicBezTo>
                  <a:pt x="3887668" y="2192487"/>
                  <a:pt x="3787079" y="2184082"/>
                  <a:pt x="3686492" y="2176062"/>
                </a:cubicBezTo>
                <a:cubicBezTo>
                  <a:pt x="3630102" y="2171605"/>
                  <a:pt x="3573711" y="2168040"/>
                  <a:pt x="3517320" y="2163330"/>
                </a:cubicBezTo>
                <a:cubicBezTo>
                  <a:pt x="3430958" y="2155689"/>
                  <a:pt x="3344721" y="2147159"/>
                  <a:pt x="3258357" y="2139519"/>
                </a:cubicBezTo>
                <a:cubicBezTo>
                  <a:pt x="3206031" y="2134809"/>
                  <a:pt x="3153705" y="2131371"/>
                  <a:pt x="3101506" y="2126787"/>
                </a:cubicBezTo>
                <a:cubicBezTo>
                  <a:pt x="3004220" y="2117365"/>
                  <a:pt x="2907061" y="2106798"/>
                  <a:pt x="2809395" y="2097502"/>
                </a:cubicBezTo>
                <a:cubicBezTo>
                  <a:pt x="2739161" y="2090628"/>
                  <a:pt x="2668673" y="2085916"/>
                  <a:pt x="2598566" y="2078532"/>
                </a:cubicBezTo>
                <a:cubicBezTo>
                  <a:pt x="2511441" y="2069365"/>
                  <a:pt x="2424569" y="2058160"/>
                  <a:pt x="2337444" y="2048611"/>
                </a:cubicBezTo>
                <a:cubicBezTo>
                  <a:pt x="2255399" y="2039699"/>
                  <a:pt x="2173099" y="2032950"/>
                  <a:pt x="2091054" y="2023146"/>
                </a:cubicBezTo>
                <a:cubicBezTo>
                  <a:pt x="1979162" y="2010414"/>
                  <a:pt x="1867524" y="1995008"/>
                  <a:pt x="1755761" y="1981384"/>
                </a:cubicBezTo>
                <a:cubicBezTo>
                  <a:pt x="1650982" y="1968652"/>
                  <a:pt x="1545821" y="1957830"/>
                  <a:pt x="1441169" y="1943824"/>
                </a:cubicBezTo>
                <a:cubicBezTo>
                  <a:pt x="1299813" y="1924980"/>
                  <a:pt x="1158837" y="1903718"/>
                  <a:pt x="1017607" y="1883345"/>
                </a:cubicBezTo>
                <a:cubicBezTo>
                  <a:pt x="876378" y="1862974"/>
                  <a:pt x="735402" y="1844003"/>
                  <a:pt x="594427" y="1821849"/>
                </a:cubicBezTo>
                <a:cubicBezTo>
                  <a:pt x="462850" y="1801222"/>
                  <a:pt x="331526" y="1778304"/>
                  <a:pt x="200711" y="1755132"/>
                </a:cubicBezTo>
                <a:lnTo>
                  <a:pt x="0" y="1718743"/>
                </a:lnTo>
                <a:close/>
              </a:path>
            </a:pathLst>
          </a:custGeom>
          <a:solidFill>
            <a:schemeClr val="accent2"/>
          </a:solidFill>
          <a:ln w="819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62" name="Rubrik 1"/>
          <p:cNvSpPr txBox="1">
            <a:spLocks noGrp="1"/>
          </p:cNvSpPr>
          <p:nvPr>
            <p:ph type="title"/>
          </p:nvPr>
        </p:nvSpPr>
        <p:spPr>
          <a:xfrm>
            <a:off x="838200" y="401221"/>
            <a:ext cx="10515600" cy="1348065"/>
          </a:xfrm>
          <a:prstGeom prst="rect">
            <a:avLst/>
          </a:prstGeom>
        </p:spPr>
        <p:txBody>
          <a:bodyPr>
            <a:normAutofit/>
          </a:bodyPr>
          <a:lstStyle>
            <a:lvl1pPr algn="ctr"/>
          </a:lstStyle>
          <a:p>
            <a:r>
              <a:rPr lang="sv-SE" sz="5400">
                <a:solidFill>
                  <a:srgbClr val="FFFFFF"/>
                </a:solidFill>
              </a:rPr>
              <a:t>PROGRAM</a:t>
            </a:r>
          </a:p>
        </p:txBody>
      </p:sp>
      <p:sp>
        <p:nvSpPr>
          <p:cNvPr id="363" name="Platshållare för innehåll 2"/>
          <p:cNvSpPr txBox="1">
            <a:spLocks noGrp="1"/>
          </p:cNvSpPr>
          <p:nvPr>
            <p:ph type="body" idx="1"/>
          </p:nvPr>
        </p:nvSpPr>
        <p:spPr>
          <a:xfrm>
            <a:off x="838200" y="2586789"/>
            <a:ext cx="10515600" cy="35901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sv-SE" sz="2200"/>
              <a:t>Program och information om helgen finns på </a:t>
            </a:r>
            <a:br>
              <a:rPr lang="sv-SE" sz="2200"/>
            </a:br>
            <a:r>
              <a:rPr lang="sv-SE" sz="2200" u="sng">
                <a:uFill>
                  <a:solidFill>
                    <a:srgbClr val="B8FA56"/>
                  </a:solidFill>
                </a:uFill>
                <a:hlinkClick r:id="rId2"/>
              </a:rPr>
              <a:t>http://folksamcup.se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1" name="Rectangle 370">
            <a:extLst>
              <a:ext uri="{FF2B5EF4-FFF2-40B4-BE49-F238E27FC236}">
                <a16:creationId xmlns:a16="http://schemas.microsoft.com/office/drawing/2014/main" id="{AC17DE74-01C9-4859-B65A-85CF999E8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3" name="Freeform: Shape 372">
            <a:extLst>
              <a:ext uri="{FF2B5EF4-FFF2-40B4-BE49-F238E27FC236}">
                <a16:creationId xmlns:a16="http://schemas.microsoft.com/office/drawing/2014/main" id="{068C0432-0E90-4CC1-8CD3-D44A90DF0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347414"/>
          </a:xfrm>
          <a:custGeom>
            <a:avLst/>
            <a:gdLst>
              <a:gd name="connsiteX0" fmla="*/ 0 w 12192000"/>
              <a:gd name="connsiteY0" fmla="*/ 0 h 2347414"/>
              <a:gd name="connsiteX1" fmla="*/ 12192000 w 12192000"/>
              <a:gd name="connsiteY1" fmla="*/ 0 h 2347414"/>
              <a:gd name="connsiteX2" fmla="*/ 12192000 w 12192000"/>
              <a:gd name="connsiteY2" fmla="*/ 1736458 h 2347414"/>
              <a:gd name="connsiteX3" fmla="*/ 11967601 w 12192000"/>
              <a:gd name="connsiteY3" fmla="*/ 1784034 h 2347414"/>
              <a:gd name="connsiteX4" fmla="*/ 10829000 w 12192000"/>
              <a:gd name="connsiteY4" fmla="*/ 1983294 h 2347414"/>
              <a:gd name="connsiteX5" fmla="*/ 10743779 w 12192000"/>
              <a:gd name="connsiteY5" fmla="*/ 1996027 h 2347414"/>
              <a:gd name="connsiteX6" fmla="*/ 10829254 w 12192000"/>
              <a:gd name="connsiteY6" fmla="*/ 1987751 h 2347414"/>
              <a:gd name="connsiteX7" fmla="*/ 10847162 w 12192000"/>
              <a:gd name="connsiteY7" fmla="*/ 1988388 h 2347414"/>
              <a:gd name="connsiteX8" fmla="*/ 11575155 w 12192000"/>
              <a:gd name="connsiteY8" fmla="*/ 1921415 h 2347414"/>
              <a:gd name="connsiteX9" fmla="*/ 12192000 w 12192000"/>
              <a:gd name="connsiteY9" fmla="*/ 1851213 h 2347414"/>
              <a:gd name="connsiteX10" fmla="*/ 12192000 w 12192000"/>
              <a:gd name="connsiteY10" fmla="*/ 1907356 h 2347414"/>
              <a:gd name="connsiteX11" fmla="*/ 12035532 w 12192000"/>
              <a:gd name="connsiteY11" fmla="*/ 1927033 h 2347414"/>
              <a:gd name="connsiteX12" fmla="*/ 11576932 w 12192000"/>
              <a:gd name="connsiteY12" fmla="*/ 1976291 h 2347414"/>
              <a:gd name="connsiteX13" fmla="*/ 10627316 w 12192000"/>
              <a:gd name="connsiteY13" fmla="*/ 2061470 h 2347414"/>
              <a:gd name="connsiteX14" fmla="*/ 9804196 w 12192000"/>
              <a:gd name="connsiteY14" fmla="*/ 2123478 h 2347414"/>
              <a:gd name="connsiteX15" fmla="*/ 9243851 w 12192000"/>
              <a:gd name="connsiteY15" fmla="*/ 2180008 h 2347414"/>
              <a:gd name="connsiteX16" fmla="*/ 8731259 w 12192000"/>
              <a:gd name="connsiteY16" fmla="*/ 2225081 h 2347414"/>
              <a:gd name="connsiteX17" fmla="*/ 8065752 w 12192000"/>
              <a:gd name="connsiteY17" fmla="*/ 2271681 h 2347414"/>
              <a:gd name="connsiteX18" fmla="*/ 7658065 w 12192000"/>
              <a:gd name="connsiteY18" fmla="*/ 2292562 h 2347414"/>
              <a:gd name="connsiteX19" fmla="*/ 6531024 w 12192000"/>
              <a:gd name="connsiteY19" fmla="*/ 2324138 h 2347414"/>
              <a:gd name="connsiteX20" fmla="*/ 6178331 w 12192000"/>
              <a:gd name="connsiteY20" fmla="*/ 2345655 h 2347414"/>
              <a:gd name="connsiteX21" fmla="*/ 5977282 w 12192000"/>
              <a:gd name="connsiteY21" fmla="*/ 2344127 h 2347414"/>
              <a:gd name="connsiteX22" fmla="*/ 5367658 w 12192000"/>
              <a:gd name="connsiteY22" fmla="*/ 2329230 h 2347414"/>
              <a:gd name="connsiteX23" fmla="*/ 4387306 w 12192000"/>
              <a:gd name="connsiteY23" fmla="*/ 2288614 h 2347414"/>
              <a:gd name="connsiteX24" fmla="*/ 4180287 w 12192000"/>
              <a:gd name="connsiteY24" fmla="*/ 2280211 h 2347414"/>
              <a:gd name="connsiteX25" fmla="*/ 3842199 w 12192000"/>
              <a:gd name="connsiteY25" fmla="*/ 2257039 h 2347414"/>
              <a:gd name="connsiteX26" fmla="*/ 3730309 w 12192000"/>
              <a:gd name="connsiteY26" fmla="*/ 2251182 h 2347414"/>
              <a:gd name="connsiteX27" fmla="*/ 3425496 w 12192000"/>
              <a:gd name="connsiteY27" fmla="*/ 2231320 h 2347414"/>
              <a:gd name="connsiteX28" fmla="*/ 3076106 w 12192000"/>
              <a:gd name="connsiteY28" fmla="*/ 2201781 h 2347414"/>
              <a:gd name="connsiteX29" fmla="*/ 2819682 w 12192000"/>
              <a:gd name="connsiteY29" fmla="*/ 2182427 h 2347414"/>
              <a:gd name="connsiteX30" fmla="*/ 2525539 w 12192000"/>
              <a:gd name="connsiteY30" fmla="*/ 2152888 h 2347414"/>
              <a:gd name="connsiteX31" fmla="*/ 2311915 w 12192000"/>
              <a:gd name="connsiteY31" fmla="*/ 2133536 h 2347414"/>
              <a:gd name="connsiteX32" fmla="*/ 2054223 w 12192000"/>
              <a:gd name="connsiteY32" fmla="*/ 2104760 h 2347414"/>
              <a:gd name="connsiteX33" fmla="*/ 1865367 w 12192000"/>
              <a:gd name="connsiteY33" fmla="*/ 2084770 h 2347414"/>
              <a:gd name="connsiteX34" fmla="*/ 1629263 w 12192000"/>
              <a:gd name="connsiteY34" fmla="*/ 2055996 h 2347414"/>
              <a:gd name="connsiteX35" fmla="*/ 1458823 w 12192000"/>
              <a:gd name="connsiteY35" fmla="*/ 2035751 h 2347414"/>
              <a:gd name="connsiteX36" fmla="*/ 1241390 w 12192000"/>
              <a:gd name="connsiteY36" fmla="*/ 2007103 h 2347414"/>
              <a:gd name="connsiteX37" fmla="*/ 1047453 w 12192000"/>
              <a:gd name="connsiteY37" fmla="*/ 1980748 h 2347414"/>
              <a:gd name="connsiteX38" fmla="*/ 814907 w 12192000"/>
              <a:gd name="connsiteY38" fmla="*/ 1949045 h 2347414"/>
              <a:gd name="connsiteX39" fmla="*/ 592649 w 12192000"/>
              <a:gd name="connsiteY39" fmla="*/ 1913776 h 2347414"/>
              <a:gd name="connsiteX40" fmla="*/ 343591 w 12192000"/>
              <a:gd name="connsiteY40" fmla="*/ 1872650 h 2347414"/>
              <a:gd name="connsiteX41" fmla="*/ 35731 w 12192000"/>
              <a:gd name="connsiteY41" fmla="*/ 1821722 h 2347414"/>
              <a:gd name="connsiteX42" fmla="*/ 0 w 12192000"/>
              <a:gd name="connsiteY42" fmla="*/ 1814848 h 2347414"/>
              <a:gd name="connsiteX43" fmla="*/ 0 w 12192000"/>
              <a:gd name="connsiteY43" fmla="*/ 1758489 h 2347414"/>
              <a:gd name="connsiteX44" fmla="*/ 274248 w 12192000"/>
              <a:gd name="connsiteY44" fmla="*/ 1808735 h 2347414"/>
              <a:gd name="connsiteX45" fmla="*/ 498157 w 12192000"/>
              <a:gd name="connsiteY45" fmla="*/ 1846167 h 2347414"/>
              <a:gd name="connsiteX46" fmla="*/ 722828 w 12192000"/>
              <a:gd name="connsiteY46" fmla="*/ 1878635 h 2347414"/>
              <a:gd name="connsiteX47" fmla="*/ 949913 w 12192000"/>
              <a:gd name="connsiteY47" fmla="*/ 1912375 h 2347414"/>
              <a:gd name="connsiteX48" fmla="*/ 1195414 w 12192000"/>
              <a:gd name="connsiteY48" fmla="*/ 1947516 h 2347414"/>
              <a:gd name="connsiteX49" fmla="*/ 1342867 w 12192000"/>
              <a:gd name="connsiteY49" fmla="*/ 1968397 h 2347414"/>
              <a:gd name="connsiteX50" fmla="*/ 1518007 w 12192000"/>
              <a:gd name="connsiteY50" fmla="*/ 1988006 h 2347414"/>
              <a:gd name="connsiteX51" fmla="*/ 1701403 w 12192000"/>
              <a:gd name="connsiteY51" fmla="*/ 2010669 h 2347414"/>
              <a:gd name="connsiteX52" fmla="*/ 1879210 w 12192000"/>
              <a:gd name="connsiteY52" fmla="*/ 2031167 h 2347414"/>
              <a:gd name="connsiteX53" fmla="*/ 2068702 w 12192000"/>
              <a:gd name="connsiteY53" fmla="*/ 2052940 h 2347414"/>
              <a:gd name="connsiteX54" fmla="*/ 2212090 w 12192000"/>
              <a:gd name="connsiteY54" fmla="*/ 2067583 h 2347414"/>
              <a:gd name="connsiteX55" fmla="*/ 2416949 w 12192000"/>
              <a:gd name="connsiteY55" fmla="*/ 2089609 h 2347414"/>
              <a:gd name="connsiteX56" fmla="*/ 2582055 w 12192000"/>
              <a:gd name="connsiteY56" fmla="*/ 2105397 h 2347414"/>
              <a:gd name="connsiteX57" fmla="*/ 2802282 w 12192000"/>
              <a:gd name="connsiteY57" fmla="*/ 2126405 h 2347414"/>
              <a:gd name="connsiteX58" fmla="*/ 2984916 w 12192000"/>
              <a:gd name="connsiteY58" fmla="*/ 2141684 h 2347414"/>
              <a:gd name="connsiteX59" fmla="*/ 3241847 w 12192000"/>
              <a:gd name="connsiteY59" fmla="*/ 2164094 h 2347414"/>
              <a:gd name="connsiteX60" fmla="*/ 3439848 w 12192000"/>
              <a:gd name="connsiteY60" fmla="*/ 2176826 h 2347414"/>
              <a:gd name="connsiteX61" fmla="*/ 3658678 w 12192000"/>
              <a:gd name="connsiteY61" fmla="*/ 2194523 h 2347414"/>
              <a:gd name="connsiteX62" fmla="*/ 3881317 w 12192000"/>
              <a:gd name="connsiteY62" fmla="*/ 2206491 h 2347414"/>
              <a:gd name="connsiteX63" fmla="*/ 4148916 w 12192000"/>
              <a:gd name="connsiteY63" fmla="*/ 2225081 h 2347414"/>
              <a:gd name="connsiteX64" fmla="*/ 4468337 w 12192000"/>
              <a:gd name="connsiteY64" fmla="*/ 2237813 h 2347414"/>
              <a:gd name="connsiteX65" fmla="*/ 4605375 w 12192000"/>
              <a:gd name="connsiteY65" fmla="*/ 2240232 h 2347414"/>
              <a:gd name="connsiteX66" fmla="*/ 4527647 w 12192000"/>
              <a:gd name="connsiteY66" fmla="*/ 2236412 h 2347414"/>
              <a:gd name="connsiteX67" fmla="*/ 4175589 w 12192000"/>
              <a:gd name="connsiteY67" fmla="*/ 2212985 h 2347414"/>
              <a:gd name="connsiteX68" fmla="*/ 3988255 w 12192000"/>
              <a:gd name="connsiteY68" fmla="*/ 2200253 h 2347414"/>
              <a:gd name="connsiteX69" fmla="*/ 3686492 w 12192000"/>
              <a:gd name="connsiteY69" fmla="*/ 2176062 h 2347414"/>
              <a:gd name="connsiteX70" fmla="*/ 3517320 w 12192000"/>
              <a:gd name="connsiteY70" fmla="*/ 2163330 h 2347414"/>
              <a:gd name="connsiteX71" fmla="*/ 3258357 w 12192000"/>
              <a:gd name="connsiteY71" fmla="*/ 2139519 h 2347414"/>
              <a:gd name="connsiteX72" fmla="*/ 3101506 w 12192000"/>
              <a:gd name="connsiteY72" fmla="*/ 2126787 h 2347414"/>
              <a:gd name="connsiteX73" fmla="*/ 2809395 w 12192000"/>
              <a:gd name="connsiteY73" fmla="*/ 2097502 h 2347414"/>
              <a:gd name="connsiteX74" fmla="*/ 2598566 w 12192000"/>
              <a:gd name="connsiteY74" fmla="*/ 2078532 h 2347414"/>
              <a:gd name="connsiteX75" fmla="*/ 2337444 w 12192000"/>
              <a:gd name="connsiteY75" fmla="*/ 2048611 h 2347414"/>
              <a:gd name="connsiteX76" fmla="*/ 2091054 w 12192000"/>
              <a:gd name="connsiteY76" fmla="*/ 2023146 h 2347414"/>
              <a:gd name="connsiteX77" fmla="*/ 1755761 w 12192000"/>
              <a:gd name="connsiteY77" fmla="*/ 1981384 h 2347414"/>
              <a:gd name="connsiteX78" fmla="*/ 1441169 w 12192000"/>
              <a:gd name="connsiteY78" fmla="*/ 1943824 h 2347414"/>
              <a:gd name="connsiteX79" fmla="*/ 1017607 w 12192000"/>
              <a:gd name="connsiteY79" fmla="*/ 1883345 h 2347414"/>
              <a:gd name="connsiteX80" fmla="*/ 594427 w 12192000"/>
              <a:gd name="connsiteY80" fmla="*/ 1821849 h 2347414"/>
              <a:gd name="connsiteX81" fmla="*/ 200711 w 12192000"/>
              <a:gd name="connsiteY81" fmla="*/ 1755132 h 2347414"/>
              <a:gd name="connsiteX82" fmla="*/ 0 w 12192000"/>
              <a:gd name="connsiteY82" fmla="*/ 1718743 h 2347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2192000" h="2347414">
                <a:moveTo>
                  <a:pt x="0" y="0"/>
                </a:moveTo>
                <a:lnTo>
                  <a:pt x="12192000" y="0"/>
                </a:lnTo>
                <a:lnTo>
                  <a:pt x="12192000" y="1736458"/>
                </a:lnTo>
                <a:lnTo>
                  <a:pt x="11967601" y="1784034"/>
                </a:lnTo>
                <a:cubicBezTo>
                  <a:pt x="11589888" y="1859409"/>
                  <a:pt x="11209762" y="1923961"/>
                  <a:pt x="10829000" y="1983294"/>
                </a:cubicBezTo>
                <a:lnTo>
                  <a:pt x="10743779" y="1996027"/>
                </a:lnTo>
                <a:cubicBezTo>
                  <a:pt x="10772495" y="1996778"/>
                  <a:pt x="10801211" y="1993989"/>
                  <a:pt x="10829254" y="1987751"/>
                </a:cubicBezTo>
                <a:cubicBezTo>
                  <a:pt x="10835198" y="1988337"/>
                  <a:pt x="10841180" y="1988553"/>
                  <a:pt x="10847162" y="1988388"/>
                </a:cubicBezTo>
                <a:cubicBezTo>
                  <a:pt x="11090123" y="1968907"/>
                  <a:pt x="11332703" y="1945734"/>
                  <a:pt x="11575155" y="1921415"/>
                </a:cubicBezTo>
                <a:lnTo>
                  <a:pt x="12192000" y="1851213"/>
                </a:lnTo>
                <a:lnTo>
                  <a:pt x="12192000" y="1907356"/>
                </a:lnTo>
                <a:lnTo>
                  <a:pt x="12035532" y="1927033"/>
                </a:lnTo>
                <a:cubicBezTo>
                  <a:pt x="11882793" y="1944747"/>
                  <a:pt x="11729910" y="1961077"/>
                  <a:pt x="11576932" y="1976291"/>
                </a:cubicBezTo>
                <a:cubicBezTo>
                  <a:pt x="11260690" y="2008122"/>
                  <a:pt x="10944193" y="2037279"/>
                  <a:pt x="10627316" y="2061470"/>
                </a:cubicBezTo>
                <a:cubicBezTo>
                  <a:pt x="10352985" y="2082351"/>
                  <a:pt x="10078401" y="2100431"/>
                  <a:pt x="9804196" y="2123478"/>
                </a:cubicBezTo>
                <a:cubicBezTo>
                  <a:pt x="9617118" y="2139137"/>
                  <a:pt x="9430675" y="2161674"/>
                  <a:pt x="9243851" y="2180008"/>
                </a:cubicBezTo>
                <a:cubicBezTo>
                  <a:pt x="9073157" y="2196433"/>
                  <a:pt x="8902207" y="2211966"/>
                  <a:pt x="8731259" y="2225081"/>
                </a:cubicBezTo>
                <a:cubicBezTo>
                  <a:pt x="8509507" y="2242054"/>
                  <a:pt x="8287667" y="2257586"/>
                  <a:pt x="8065752" y="2271681"/>
                </a:cubicBezTo>
                <a:cubicBezTo>
                  <a:pt x="7929984" y="2280466"/>
                  <a:pt x="7793961" y="2285814"/>
                  <a:pt x="7658065" y="2292562"/>
                </a:cubicBezTo>
                <a:cubicBezTo>
                  <a:pt x="7282640" y="2311661"/>
                  <a:pt x="6906704" y="2314208"/>
                  <a:pt x="6531024" y="2324138"/>
                </a:cubicBezTo>
                <a:cubicBezTo>
                  <a:pt x="6413417" y="2327322"/>
                  <a:pt x="6295937" y="2338399"/>
                  <a:pt x="6178331" y="2345655"/>
                </a:cubicBezTo>
                <a:cubicBezTo>
                  <a:pt x="6111271" y="2349730"/>
                  <a:pt x="6044342" y="2345655"/>
                  <a:pt x="5977282" y="2344127"/>
                </a:cubicBezTo>
                <a:cubicBezTo>
                  <a:pt x="5774073" y="2338908"/>
                  <a:pt x="5570866" y="2334960"/>
                  <a:pt x="5367658" y="2329230"/>
                </a:cubicBezTo>
                <a:cubicBezTo>
                  <a:pt x="5040746" y="2319809"/>
                  <a:pt x="4713963" y="2306274"/>
                  <a:pt x="4387306" y="2288614"/>
                </a:cubicBezTo>
                <a:cubicBezTo>
                  <a:pt x="4318342" y="2284796"/>
                  <a:pt x="4249253" y="2284286"/>
                  <a:pt x="4180287" y="2280211"/>
                </a:cubicBezTo>
                <a:cubicBezTo>
                  <a:pt x="4067634" y="2273463"/>
                  <a:pt x="3954980" y="2265060"/>
                  <a:pt x="3842199" y="2257039"/>
                </a:cubicBezTo>
                <a:cubicBezTo>
                  <a:pt x="3804988" y="2254492"/>
                  <a:pt x="3767648" y="2254620"/>
                  <a:pt x="3730309" y="2251182"/>
                </a:cubicBezTo>
                <a:cubicBezTo>
                  <a:pt x="3628704" y="2242142"/>
                  <a:pt x="3527101" y="2238449"/>
                  <a:pt x="3425496" y="2231320"/>
                </a:cubicBezTo>
                <a:cubicBezTo>
                  <a:pt x="3308906" y="2222534"/>
                  <a:pt x="3192569" y="2211330"/>
                  <a:pt x="3076106" y="2201781"/>
                </a:cubicBezTo>
                <a:cubicBezTo>
                  <a:pt x="2990757" y="2194905"/>
                  <a:pt x="2905157" y="2190067"/>
                  <a:pt x="2819682" y="2182427"/>
                </a:cubicBezTo>
                <a:cubicBezTo>
                  <a:pt x="2721507" y="2173515"/>
                  <a:pt x="2623586" y="2162311"/>
                  <a:pt x="2525539" y="2152888"/>
                </a:cubicBezTo>
                <a:cubicBezTo>
                  <a:pt x="2454289" y="2145886"/>
                  <a:pt x="2383038" y="2140920"/>
                  <a:pt x="2311915" y="2133536"/>
                </a:cubicBezTo>
                <a:cubicBezTo>
                  <a:pt x="2225933" y="2124749"/>
                  <a:pt x="2140204" y="2114182"/>
                  <a:pt x="2054223" y="2104760"/>
                </a:cubicBezTo>
                <a:cubicBezTo>
                  <a:pt x="1990719" y="2097758"/>
                  <a:pt x="1928233" y="2092028"/>
                  <a:pt x="1865367" y="2084770"/>
                </a:cubicBezTo>
                <a:cubicBezTo>
                  <a:pt x="1786622" y="2075603"/>
                  <a:pt x="1708006" y="2065545"/>
                  <a:pt x="1629263" y="2055996"/>
                </a:cubicBezTo>
                <a:cubicBezTo>
                  <a:pt x="1572492" y="2049120"/>
                  <a:pt x="1515595" y="2043264"/>
                  <a:pt x="1458823" y="2035751"/>
                </a:cubicBezTo>
                <a:cubicBezTo>
                  <a:pt x="1386303" y="2026585"/>
                  <a:pt x="1313784" y="2016780"/>
                  <a:pt x="1241390" y="2007103"/>
                </a:cubicBezTo>
                <a:lnTo>
                  <a:pt x="1047453" y="1980748"/>
                </a:lnTo>
                <a:cubicBezTo>
                  <a:pt x="969980" y="1970180"/>
                  <a:pt x="892254" y="1960377"/>
                  <a:pt x="814907" y="1949045"/>
                </a:cubicBezTo>
                <a:cubicBezTo>
                  <a:pt x="740609" y="1938094"/>
                  <a:pt x="666692" y="1925744"/>
                  <a:pt x="592649" y="1913776"/>
                </a:cubicBezTo>
                <a:cubicBezTo>
                  <a:pt x="509587" y="1900280"/>
                  <a:pt x="426653" y="1886274"/>
                  <a:pt x="343591" y="1872650"/>
                </a:cubicBezTo>
                <a:cubicBezTo>
                  <a:pt x="240972" y="1855716"/>
                  <a:pt x="138225" y="1839673"/>
                  <a:pt x="35731" y="1821722"/>
                </a:cubicBezTo>
                <a:lnTo>
                  <a:pt x="0" y="1814848"/>
                </a:lnTo>
                <a:lnTo>
                  <a:pt x="0" y="1758489"/>
                </a:lnTo>
                <a:lnTo>
                  <a:pt x="274248" y="1808735"/>
                </a:lnTo>
                <a:cubicBezTo>
                  <a:pt x="348926" y="1821467"/>
                  <a:pt x="423604" y="1832798"/>
                  <a:pt x="498157" y="1846167"/>
                </a:cubicBezTo>
                <a:cubicBezTo>
                  <a:pt x="572708" y="1859536"/>
                  <a:pt x="647896" y="1867813"/>
                  <a:pt x="722828" y="1878635"/>
                </a:cubicBezTo>
                <a:cubicBezTo>
                  <a:pt x="797762" y="1889457"/>
                  <a:pt x="874219" y="1901426"/>
                  <a:pt x="949913" y="1912375"/>
                </a:cubicBezTo>
                <a:cubicBezTo>
                  <a:pt x="1031704" y="1924343"/>
                  <a:pt x="1113496" y="1935802"/>
                  <a:pt x="1195414" y="1947516"/>
                </a:cubicBezTo>
                <a:cubicBezTo>
                  <a:pt x="1244566" y="1954519"/>
                  <a:pt x="1293589" y="1962285"/>
                  <a:pt x="1342867" y="1968397"/>
                </a:cubicBezTo>
                <a:cubicBezTo>
                  <a:pt x="1401162" y="1975656"/>
                  <a:pt x="1459712" y="1981130"/>
                  <a:pt x="1518007" y="1988006"/>
                </a:cubicBezTo>
                <a:cubicBezTo>
                  <a:pt x="1579224" y="1995263"/>
                  <a:pt x="1640186" y="2003411"/>
                  <a:pt x="1701403" y="2010669"/>
                </a:cubicBezTo>
                <a:cubicBezTo>
                  <a:pt x="1762618" y="2017926"/>
                  <a:pt x="1820279" y="2024292"/>
                  <a:pt x="1879210" y="2031167"/>
                </a:cubicBezTo>
                <a:cubicBezTo>
                  <a:pt x="1942712" y="2038425"/>
                  <a:pt x="2006214" y="2046064"/>
                  <a:pt x="2068702" y="2052940"/>
                </a:cubicBezTo>
                <a:cubicBezTo>
                  <a:pt x="2116455" y="2058160"/>
                  <a:pt x="2164335" y="2062362"/>
                  <a:pt x="2212090" y="2067583"/>
                </a:cubicBezTo>
                <a:cubicBezTo>
                  <a:pt x="2280419" y="2074967"/>
                  <a:pt x="2348493" y="2085152"/>
                  <a:pt x="2416949" y="2089609"/>
                </a:cubicBezTo>
                <a:cubicBezTo>
                  <a:pt x="2472070" y="2093302"/>
                  <a:pt x="2526936" y="2099540"/>
                  <a:pt x="2582055" y="2105397"/>
                </a:cubicBezTo>
                <a:cubicBezTo>
                  <a:pt x="2655337" y="2113291"/>
                  <a:pt x="2729001" y="2119785"/>
                  <a:pt x="2802282" y="2126405"/>
                </a:cubicBezTo>
                <a:cubicBezTo>
                  <a:pt x="2862991" y="2131753"/>
                  <a:pt x="2924207" y="2136337"/>
                  <a:pt x="2984916" y="2141684"/>
                </a:cubicBezTo>
                <a:cubicBezTo>
                  <a:pt x="3070516" y="2149324"/>
                  <a:pt x="3156373" y="2152888"/>
                  <a:pt x="3241847" y="2164094"/>
                </a:cubicBezTo>
                <a:cubicBezTo>
                  <a:pt x="3307255" y="2172624"/>
                  <a:pt x="3374060" y="2169822"/>
                  <a:pt x="3439848" y="2176826"/>
                </a:cubicBezTo>
                <a:cubicBezTo>
                  <a:pt x="3512622" y="2184592"/>
                  <a:pt x="3585777" y="2186247"/>
                  <a:pt x="3658678" y="2194523"/>
                </a:cubicBezTo>
                <a:cubicBezTo>
                  <a:pt x="3731578" y="2202800"/>
                  <a:pt x="3807019" y="2201781"/>
                  <a:pt x="3881317" y="2206491"/>
                </a:cubicBezTo>
                <a:cubicBezTo>
                  <a:pt x="3970222" y="2212094"/>
                  <a:pt x="4059124" y="2223552"/>
                  <a:pt x="4148916" y="2225081"/>
                </a:cubicBezTo>
                <a:cubicBezTo>
                  <a:pt x="4255600" y="2226736"/>
                  <a:pt x="4361779" y="2236539"/>
                  <a:pt x="4468337" y="2237813"/>
                </a:cubicBezTo>
                <a:cubicBezTo>
                  <a:pt x="4511390" y="2238577"/>
                  <a:pt x="4554190" y="2246852"/>
                  <a:pt x="4605375" y="2240232"/>
                </a:cubicBezTo>
                <a:cubicBezTo>
                  <a:pt x="4574131" y="2238704"/>
                  <a:pt x="4550762" y="2237940"/>
                  <a:pt x="4527647" y="2236412"/>
                </a:cubicBezTo>
                <a:cubicBezTo>
                  <a:pt x="4410293" y="2228773"/>
                  <a:pt x="4292942" y="2220751"/>
                  <a:pt x="4175589" y="2212985"/>
                </a:cubicBezTo>
                <a:cubicBezTo>
                  <a:pt x="4113101" y="2208783"/>
                  <a:pt x="4050615" y="2205219"/>
                  <a:pt x="3988255" y="2200253"/>
                </a:cubicBezTo>
                <a:cubicBezTo>
                  <a:pt x="3887668" y="2192487"/>
                  <a:pt x="3787079" y="2184082"/>
                  <a:pt x="3686492" y="2176062"/>
                </a:cubicBezTo>
                <a:cubicBezTo>
                  <a:pt x="3630102" y="2171605"/>
                  <a:pt x="3573711" y="2168040"/>
                  <a:pt x="3517320" y="2163330"/>
                </a:cubicBezTo>
                <a:cubicBezTo>
                  <a:pt x="3430958" y="2155689"/>
                  <a:pt x="3344721" y="2147159"/>
                  <a:pt x="3258357" y="2139519"/>
                </a:cubicBezTo>
                <a:cubicBezTo>
                  <a:pt x="3206031" y="2134809"/>
                  <a:pt x="3153705" y="2131371"/>
                  <a:pt x="3101506" y="2126787"/>
                </a:cubicBezTo>
                <a:cubicBezTo>
                  <a:pt x="3004220" y="2117365"/>
                  <a:pt x="2907061" y="2106798"/>
                  <a:pt x="2809395" y="2097502"/>
                </a:cubicBezTo>
                <a:cubicBezTo>
                  <a:pt x="2739161" y="2090628"/>
                  <a:pt x="2668673" y="2085916"/>
                  <a:pt x="2598566" y="2078532"/>
                </a:cubicBezTo>
                <a:cubicBezTo>
                  <a:pt x="2511441" y="2069365"/>
                  <a:pt x="2424569" y="2058160"/>
                  <a:pt x="2337444" y="2048611"/>
                </a:cubicBezTo>
                <a:cubicBezTo>
                  <a:pt x="2255399" y="2039699"/>
                  <a:pt x="2173099" y="2032950"/>
                  <a:pt x="2091054" y="2023146"/>
                </a:cubicBezTo>
                <a:cubicBezTo>
                  <a:pt x="1979162" y="2010414"/>
                  <a:pt x="1867524" y="1995008"/>
                  <a:pt x="1755761" y="1981384"/>
                </a:cubicBezTo>
                <a:cubicBezTo>
                  <a:pt x="1650982" y="1968652"/>
                  <a:pt x="1545821" y="1957830"/>
                  <a:pt x="1441169" y="1943824"/>
                </a:cubicBezTo>
                <a:cubicBezTo>
                  <a:pt x="1299813" y="1924980"/>
                  <a:pt x="1158837" y="1903718"/>
                  <a:pt x="1017607" y="1883345"/>
                </a:cubicBezTo>
                <a:cubicBezTo>
                  <a:pt x="876378" y="1862974"/>
                  <a:pt x="735402" y="1844003"/>
                  <a:pt x="594427" y="1821849"/>
                </a:cubicBezTo>
                <a:cubicBezTo>
                  <a:pt x="462850" y="1801222"/>
                  <a:pt x="331526" y="1778304"/>
                  <a:pt x="200711" y="1755132"/>
                </a:cubicBezTo>
                <a:lnTo>
                  <a:pt x="0" y="1718743"/>
                </a:lnTo>
                <a:close/>
              </a:path>
            </a:pathLst>
          </a:custGeom>
          <a:solidFill>
            <a:schemeClr val="accent2"/>
          </a:solidFill>
          <a:ln w="819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65" name="Rubrik 1"/>
          <p:cNvSpPr txBox="1">
            <a:spLocks noGrp="1"/>
          </p:cNvSpPr>
          <p:nvPr>
            <p:ph type="title"/>
          </p:nvPr>
        </p:nvSpPr>
        <p:spPr>
          <a:xfrm>
            <a:off x="838200" y="401221"/>
            <a:ext cx="10515600" cy="1348065"/>
          </a:xfrm>
          <a:prstGeom prst="rect">
            <a:avLst/>
          </a:prstGeom>
        </p:spPr>
        <p:txBody>
          <a:bodyPr>
            <a:normAutofit/>
          </a:bodyPr>
          <a:lstStyle>
            <a:lvl1pPr algn="ctr"/>
          </a:lstStyle>
          <a:p>
            <a:r>
              <a:rPr lang="sv-SE" sz="5400">
                <a:solidFill>
                  <a:srgbClr val="FFFFFF"/>
                </a:solidFill>
              </a:rPr>
              <a:t>VALLARTEAM</a:t>
            </a:r>
          </a:p>
        </p:txBody>
      </p:sp>
      <p:sp>
        <p:nvSpPr>
          <p:cNvPr id="366" name="Platshållare för innehåll 2"/>
          <p:cNvSpPr txBox="1">
            <a:spLocks noGrp="1"/>
          </p:cNvSpPr>
          <p:nvPr>
            <p:ph type="body" idx="1"/>
          </p:nvPr>
        </p:nvSpPr>
        <p:spPr>
          <a:xfrm>
            <a:off x="838200" y="2586789"/>
            <a:ext cx="10515600" cy="35901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sv-SE" sz="2200"/>
              <a:t>Föräldrar som vill ställa upp och valla ska var och en </a:t>
            </a:r>
            <a:r>
              <a:rPr lang="sv-SE" sz="2200" u="sng"/>
              <a:t>maila</a:t>
            </a:r>
            <a:r>
              <a:rPr lang="sv-SE" sz="2200"/>
              <a:t> det till Ellen: ellen.holmgren@allt2.se</a:t>
            </a:r>
            <a:endParaRPr lang="sv-SE" sz="2200" u="sng">
              <a:uFill>
                <a:solidFill>
                  <a:srgbClr val="B8FA56"/>
                </a:solidFill>
              </a:uFill>
              <a:hlinkClick r:id="rId2"/>
            </a:endParaRPr>
          </a:p>
          <a:p>
            <a:r>
              <a:rPr lang="sv-SE" sz="2200"/>
              <a:t>4-5åkare/vallare, max 8 vallare</a:t>
            </a:r>
          </a:p>
          <a:p>
            <a:r>
              <a:rPr lang="sv-SE" sz="2200"/>
              <a:t>Vallarna står själva för mat- och boendekostnad</a:t>
            </a:r>
          </a:p>
          <a:p>
            <a:pPr marL="0" indent="0">
              <a:buNone/>
            </a:pPr>
            <a:r>
              <a:rPr lang="sv-SE" sz="2200"/>
              <a:t>- Arrangören skulle se över boende möjlighet för vallarna på skolan/närliggande byggnad</a:t>
            </a:r>
          </a:p>
          <a:p>
            <a:r>
              <a:rPr lang="sv-SE" sz="2200"/>
              <a:t>En vallaransvarig utses av Ellen </a:t>
            </a:r>
          </a:p>
          <a:p>
            <a:pPr>
              <a:defRPr u="sng"/>
            </a:pPr>
            <a:r>
              <a:rPr lang="sv-SE" sz="2200"/>
              <a:t>Viktigt att regler kring vallning följs!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4" name="Rectangle 373">
            <a:extLst>
              <a:ext uri="{FF2B5EF4-FFF2-40B4-BE49-F238E27FC236}">
                <a16:creationId xmlns:a16="http://schemas.microsoft.com/office/drawing/2014/main" id="{AC17DE74-01C9-4859-B65A-85CF999E8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6" name="Freeform: Shape 375">
            <a:extLst>
              <a:ext uri="{FF2B5EF4-FFF2-40B4-BE49-F238E27FC236}">
                <a16:creationId xmlns:a16="http://schemas.microsoft.com/office/drawing/2014/main" id="{068C0432-0E90-4CC1-8CD3-D44A90DF0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347414"/>
          </a:xfrm>
          <a:custGeom>
            <a:avLst/>
            <a:gdLst>
              <a:gd name="connsiteX0" fmla="*/ 0 w 12192000"/>
              <a:gd name="connsiteY0" fmla="*/ 0 h 2347414"/>
              <a:gd name="connsiteX1" fmla="*/ 12192000 w 12192000"/>
              <a:gd name="connsiteY1" fmla="*/ 0 h 2347414"/>
              <a:gd name="connsiteX2" fmla="*/ 12192000 w 12192000"/>
              <a:gd name="connsiteY2" fmla="*/ 1736458 h 2347414"/>
              <a:gd name="connsiteX3" fmla="*/ 11967601 w 12192000"/>
              <a:gd name="connsiteY3" fmla="*/ 1784034 h 2347414"/>
              <a:gd name="connsiteX4" fmla="*/ 10829000 w 12192000"/>
              <a:gd name="connsiteY4" fmla="*/ 1983294 h 2347414"/>
              <a:gd name="connsiteX5" fmla="*/ 10743779 w 12192000"/>
              <a:gd name="connsiteY5" fmla="*/ 1996027 h 2347414"/>
              <a:gd name="connsiteX6" fmla="*/ 10829254 w 12192000"/>
              <a:gd name="connsiteY6" fmla="*/ 1987751 h 2347414"/>
              <a:gd name="connsiteX7" fmla="*/ 10847162 w 12192000"/>
              <a:gd name="connsiteY7" fmla="*/ 1988388 h 2347414"/>
              <a:gd name="connsiteX8" fmla="*/ 11575155 w 12192000"/>
              <a:gd name="connsiteY8" fmla="*/ 1921415 h 2347414"/>
              <a:gd name="connsiteX9" fmla="*/ 12192000 w 12192000"/>
              <a:gd name="connsiteY9" fmla="*/ 1851213 h 2347414"/>
              <a:gd name="connsiteX10" fmla="*/ 12192000 w 12192000"/>
              <a:gd name="connsiteY10" fmla="*/ 1907356 h 2347414"/>
              <a:gd name="connsiteX11" fmla="*/ 12035532 w 12192000"/>
              <a:gd name="connsiteY11" fmla="*/ 1927033 h 2347414"/>
              <a:gd name="connsiteX12" fmla="*/ 11576932 w 12192000"/>
              <a:gd name="connsiteY12" fmla="*/ 1976291 h 2347414"/>
              <a:gd name="connsiteX13" fmla="*/ 10627316 w 12192000"/>
              <a:gd name="connsiteY13" fmla="*/ 2061470 h 2347414"/>
              <a:gd name="connsiteX14" fmla="*/ 9804196 w 12192000"/>
              <a:gd name="connsiteY14" fmla="*/ 2123478 h 2347414"/>
              <a:gd name="connsiteX15" fmla="*/ 9243851 w 12192000"/>
              <a:gd name="connsiteY15" fmla="*/ 2180008 h 2347414"/>
              <a:gd name="connsiteX16" fmla="*/ 8731259 w 12192000"/>
              <a:gd name="connsiteY16" fmla="*/ 2225081 h 2347414"/>
              <a:gd name="connsiteX17" fmla="*/ 8065752 w 12192000"/>
              <a:gd name="connsiteY17" fmla="*/ 2271681 h 2347414"/>
              <a:gd name="connsiteX18" fmla="*/ 7658065 w 12192000"/>
              <a:gd name="connsiteY18" fmla="*/ 2292562 h 2347414"/>
              <a:gd name="connsiteX19" fmla="*/ 6531024 w 12192000"/>
              <a:gd name="connsiteY19" fmla="*/ 2324138 h 2347414"/>
              <a:gd name="connsiteX20" fmla="*/ 6178331 w 12192000"/>
              <a:gd name="connsiteY20" fmla="*/ 2345655 h 2347414"/>
              <a:gd name="connsiteX21" fmla="*/ 5977282 w 12192000"/>
              <a:gd name="connsiteY21" fmla="*/ 2344127 h 2347414"/>
              <a:gd name="connsiteX22" fmla="*/ 5367658 w 12192000"/>
              <a:gd name="connsiteY22" fmla="*/ 2329230 h 2347414"/>
              <a:gd name="connsiteX23" fmla="*/ 4387306 w 12192000"/>
              <a:gd name="connsiteY23" fmla="*/ 2288614 h 2347414"/>
              <a:gd name="connsiteX24" fmla="*/ 4180287 w 12192000"/>
              <a:gd name="connsiteY24" fmla="*/ 2280211 h 2347414"/>
              <a:gd name="connsiteX25" fmla="*/ 3842199 w 12192000"/>
              <a:gd name="connsiteY25" fmla="*/ 2257039 h 2347414"/>
              <a:gd name="connsiteX26" fmla="*/ 3730309 w 12192000"/>
              <a:gd name="connsiteY26" fmla="*/ 2251182 h 2347414"/>
              <a:gd name="connsiteX27" fmla="*/ 3425496 w 12192000"/>
              <a:gd name="connsiteY27" fmla="*/ 2231320 h 2347414"/>
              <a:gd name="connsiteX28" fmla="*/ 3076106 w 12192000"/>
              <a:gd name="connsiteY28" fmla="*/ 2201781 h 2347414"/>
              <a:gd name="connsiteX29" fmla="*/ 2819682 w 12192000"/>
              <a:gd name="connsiteY29" fmla="*/ 2182427 h 2347414"/>
              <a:gd name="connsiteX30" fmla="*/ 2525539 w 12192000"/>
              <a:gd name="connsiteY30" fmla="*/ 2152888 h 2347414"/>
              <a:gd name="connsiteX31" fmla="*/ 2311915 w 12192000"/>
              <a:gd name="connsiteY31" fmla="*/ 2133536 h 2347414"/>
              <a:gd name="connsiteX32" fmla="*/ 2054223 w 12192000"/>
              <a:gd name="connsiteY32" fmla="*/ 2104760 h 2347414"/>
              <a:gd name="connsiteX33" fmla="*/ 1865367 w 12192000"/>
              <a:gd name="connsiteY33" fmla="*/ 2084770 h 2347414"/>
              <a:gd name="connsiteX34" fmla="*/ 1629263 w 12192000"/>
              <a:gd name="connsiteY34" fmla="*/ 2055996 h 2347414"/>
              <a:gd name="connsiteX35" fmla="*/ 1458823 w 12192000"/>
              <a:gd name="connsiteY35" fmla="*/ 2035751 h 2347414"/>
              <a:gd name="connsiteX36" fmla="*/ 1241390 w 12192000"/>
              <a:gd name="connsiteY36" fmla="*/ 2007103 h 2347414"/>
              <a:gd name="connsiteX37" fmla="*/ 1047453 w 12192000"/>
              <a:gd name="connsiteY37" fmla="*/ 1980748 h 2347414"/>
              <a:gd name="connsiteX38" fmla="*/ 814907 w 12192000"/>
              <a:gd name="connsiteY38" fmla="*/ 1949045 h 2347414"/>
              <a:gd name="connsiteX39" fmla="*/ 592649 w 12192000"/>
              <a:gd name="connsiteY39" fmla="*/ 1913776 h 2347414"/>
              <a:gd name="connsiteX40" fmla="*/ 343591 w 12192000"/>
              <a:gd name="connsiteY40" fmla="*/ 1872650 h 2347414"/>
              <a:gd name="connsiteX41" fmla="*/ 35731 w 12192000"/>
              <a:gd name="connsiteY41" fmla="*/ 1821722 h 2347414"/>
              <a:gd name="connsiteX42" fmla="*/ 0 w 12192000"/>
              <a:gd name="connsiteY42" fmla="*/ 1814848 h 2347414"/>
              <a:gd name="connsiteX43" fmla="*/ 0 w 12192000"/>
              <a:gd name="connsiteY43" fmla="*/ 1758489 h 2347414"/>
              <a:gd name="connsiteX44" fmla="*/ 274248 w 12192000"/>
              <a:gd name="connsiteY44" fmla="*/ 1808735 h 2347414"/>
              <a:gd name="connsiteX45" fmla="*/ 498157 w 12192000"/>
              <a:gd name="connsiteY45" fmla="*/ 1846167 h 2347414"/>
              <a:gd name="connsiteX46" fmla="*/ 722828 w 12192000"/>
              <a:gd name="connsiteY46" fmla="*/ 1878635 h 2347414"/>
              <a:gd name="connsiteX47" fmla="*/ 949913 w 12192000"/>
              <a:gd name="connsiteY47" fmla="*/ 1912375 h 2347414"/>
              <a:gd name="connsiteX48" fmla="*/ 1195414 w 12192000"/>
              <a:gd name="connsiteY48" fmla="*/ 1947516 h 2347414"/>
              <a:gd name="connsiteX49" fmla="*/ 1342867 w 12192000"/>
              <a:gd name="connsiteY49" fmla="*/ 1968397 h 2347414"/>
              <a:gd name="connsiteX50" fmla="*/ 1518007 w 12192000"/>
              <a:gd name="connsiteY50" fmla="*/ 1988006 h 2347414"/>
              <a:gd name="connsiteX51" fmla="*/ 1701403 w 12192000"/>
              <a:gd name="connsiteY51" fmla="*/ 2010669 h 2347414"/>
              <a:gd name="connsiteX52" fmla="*/ 1879210 w 12192000"/>
              <a:gd name="connsiteY52" fmla="*/ 2031167 h 2347414"/>
              <a:gd name="connsiteX53" fmla="*/ 2068702 w 12192000"/>
              <a:gd name="connsiteY53" fmla="*/ 2052940 h 2347414"/>
              <a:gd name="connsiteX54" fmla="*/ 2212090 w 12192000"/>
              <a:gd name="connsiteY54" fmla="*/ 2067583 h 2347414"/>
              <a:gd name="connsiteX55" fmla="*/ 2416949 w 12192000"/>
              <a:gd name="connsiteY55" fmla="*/ 2089609 h 2347414"/>
              <a:gd name="connsiteX56" fmla="*/ 2582055 w 12192000"/>
              <a:gd name="connsiteY56" fmla="*/ 2105397 h 2347414"/>
              <a:gd name="connsiteX57" fmla="*/ 2802282 w 12192000"/>
              <a:gd name="connsiteY57" fmla="*/ 2126405 h 2347414"/>
              <a:gd name="connsiteX58" fmla="*/ 2984916 w 12192000"/>
              <a:gd name="connsiteY58" fmla="*/ 2141684 h 2347414"/>
              <a:gd name="connsiteX59" fmla="*/ 3241847 w 12192000"/>
              <a:gd name="connsiteY59" fmla="*/ 2164094 h 2347414"/>
              <a:gd name="connsiteX60" fmla="*/ 3439848 w 12192000"/>
              <a:gd name="connsiteY60" fmla="*/ 2176826 h 2347414"/>
              <a:gd name="connsiteX61" fmla="*/ 3658678 w 12192000"/>
              <a:gd name="connsiteY61" fmla="*/ 2194523 h 2347414"/>
              <a:gd name="connsiteX62" fmla="*/ 3881317 w 12192000"/>
              <a:gd name="connsiteY62" fmla="*/ 2206491 h 2347414"/>
              <a:gd name="connsiteX63" fmla="*/ 4148916 w 12192000"/>
              <a:gd name="connsiteY63" fmla="*/ 2225081 h 2347414"/>
              <a:gd name="connsiteX64" fmla="*/ 4468337 w 12192000"/>
              <a:gd name="connsiteY64" fmla="*/ 2237813 h 2347414"/>
              <a:gd name="connsiteX65" fmla="*/ 4605375 w 12192000"/>
              <a:gd name="connsiteY65" fmla="*/ 2240232 h 2347414"/>
              <a:gd name="connsiteX66" fmla="*/ 4527647 w 12192000"/>
              <a:gd name="connsiteY66" fmla="*/ 2236412 h 2347414"/>
              <a:gd name="connsiteX67" fmla="*/ 4175589 w 12192000"/>
              <a:gd name="connsiteY67" fmla="*/ 2212985 h 2347414"/>
              <a:gd name="connsiteX68" fmla="*/ 3988255 w 12192000"/>
              <a:gd name="connsiteY68" fmla="*/ 2200253 h 2347414"/>
              <a:gd name="connsiteX69" fmla="*/ 3686492 w 12192000"/>
              <a:gd name="connsiteY69" fmla="*/ 2176062 h 2347414"/>
              <a:gd name="connsiteX70" fmla="*/ 3517320 w 12192000"/>
              <a:gd name="connsiteY70" fmla="*/ 2163330 h 2347414"/>
              <a:gd name="connsiteX71" fmla="*/ 3258357 w 12192000"/>
              <a:gd name="connsiteY71" fmla="*/ 2139519 h 2347414"/>
              <a:gd name="connsiteX72" fmla="*/ 3101506 w 12192000"/>
              <a:gd name="connsiteY72" fmla="*/ 2126787 h 2347414"/>
              <a:gd name="connsiteX73" fmla="*/ 2809395 w 12192000"/>
              <a:gd name="connsiteY73" fmla="*/ 2097502 h 2347414"/>
              <a:gd name="connsiteX74" fmla="*/ 2598566 w 12192000"/>
              <a:gd name="connsiteY74" fmla="*/ 2078532 h 2347414"/>
              <a:gd name="connsiteX75" fmla="*/ 2337444 w 12192000"/>
              <a:gd name="connsiteY75" fmla="*/ 2048611 h 2347414"/>
              <a:gd name="connsiteX76" fmla="*/ 2091054 w 12192000"/>
              <a:gd name="connsiteY76" fmla="*/ 2023146 h 2347414"/>
              <a:gd name="connsiteX77" fmla="*/ 1755761 w 12192000"/>
              <a:gd name="connsiteY77" fmla="*/ 1981384 h 2347414"/>
              <a:gd name="connsiteX78" fmla="*/ 1441169 w 12192000"/>
              <a:gd name="connsiteY78" fmla="*/ 1943824 h 2347414"/>
              <a:gd name="connsiteX79" fmla="*/ 1017607 w 12192000"/>
              <a:gd name="connsiteY79" fmla="*/ 1883345 h 2347414"/>
              <a:gd name="connsiteX80" fmla="*/ 594427 w 12192000"/>
              <a:gd name="connsiteY80" fmla="*/ 1821849 h 2347414"/>
              <a:gd name="connsiteX81" fmla="*/ 200711 w 12192000"/>
              <a:gd name="connsiteY81" fmla="*/ 1755132 h 2347414"/>
              <a:gd name="connsiteX82" fmla="*/ 0 w 12192000"/>
              <a:gd name="connsiteY82" fmla="*/ 1718743 h 2347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2192000" h="2347414">
                <a:moveTo>
                  <a:pt x="0" y="0"/>
                </a:moveTo>
                <a:lnTo>
                  <a:pt x="12192000" y="0"/>
                </a:lnTo>
                <a:lnTo>
                  <a:pt x="12192000" y="1736458"/>
                </a:lnTo>
                <a:lnTo>
                  <a:pt x="11967601" y="1784034"/>
                </a:lnTo>
                <a:cubicBezTo>
                  <a:pt x="11589888" y="1859409"/>
                  <a:pt x="11209762" y="1923961"/>
                  <a:pt x="10829000" y="1983294"/>
                </a:cubicBezTo>
                <a:lnTo>
                  <a:pt x="10743779" y="1996027"/>
                </a:lnTo>
                <a:cubicBezTo>
                  <a:pt x="10772495" y="1996778"/>
                  <a:pt x="10801211" y="1993989"/>
                  <a:pt x="10829254" y="1987751"/>
                </a:cubicBezTo>
                <a:cubicBezTo>
                  <a:pt x="10835198" y="1988337"/>
                  <a:pt x="10841180" y="1988553"/>
                  <a:pt x="10847162" y="1988388"/>
                </a:cubicBezTo>
                <a:cubicBezTo>
                  <a:pt x="11090123" y="1968907"/>
                  <a:pt x="11332703" y="1945734"/>
                  <a:pt x="11575155" y="1921415"/>
                </a:cubicBezTo>
                <a:lnTo>
                  <a:pt x="12192000" y="1851213"/>
                </a:lnTo>
                <a:lnTo>
                  <a:pt x="12192000" y="1907356"/>
                </a:lnTo>
                <a:lnTo>
                  <a:pt x="12035532" y="1927033"/>
                </a:lnTo>
                <a:cubicBezTo>
                  <a:pt x="11882793" y="1944747"/>
                  <a:pt x="11729910" y="1961077"/>
                  <a:pt x="11576932" y="1976291"/>
                </a:cubicBezTo>
                <a:cubicBezTo>
                  <a:pt x="11260690" y="2008122"/>
                  <a:pt x="10944193" y="2037279"/>
                  <a:pt x="10627316" y="2061470"/>
                </a:cubicBezTo>
                <a:cubicBezTo>
                  <a:pt x="10352985" y="2082351"/>
                  <a:pt x="10078401" y="2100431"/>
                  <a:pt x="9804196" y="2123478"/>
                </a:cubicBezTo>
                <a:cubicBezTo>
                  <a:pt x="9617118" y="2139137"/>
                  <a:pt x="9430675" y="2161674"/>
                  <a:pt x="9243851" y="2180008"/>
                </a:cubicBezTo>
                <a:cubicBezTo>
                  <a:pt x="9073157" y="2196433"/>
                  <a:pt x="8902207" y="2211966"/>
                  <a:pt x="8731259" y="2225081"/>
                </a:cubicBezTo>
                <a:cubicBezTo>
                  <a:pt x="8509507" y="2242054"/>
                  <a:pt x="8287667" y="2257586"/>
                  <a:pt x="8065752" y="2271681"/>
                </a:cubicBezTo>
                <a:cubicBezTo>
                  <a:pt x="7929984" y="2280466"/>
                  <a:pt x="7793961" y="2285814"/>
                  <a:pt x="7658065" y="2292562"/>
                </a:cubicBezTo>
                <a:cubicBezTo>
                  <a:pt x="7282640" y="2311661"/>
                  <a:pt x="6906704" y="2314208"/>
                  <a:pt x="6531024" y="2324138"/>
                </a:cubicBezTo>
                <a:cubicBezTo>
                  <a:pt x="6413417" y="2327322"/>
                  <a:pt x="6295937" y="2338399"/>
                  <a:pt x="6178331" y="2345655"/>
                </a:cubicBezTo>
                <a:cubicBezTo>
                  <a:pt x="6111271" y="2349730"/>
                  <a:pt x="6044342" y="2345655"/>
                  <a:pt x="5977282" y="2344127"/>
                </a:cubicBezTo>
                <a:cubicBezTo>
                  <a:pt x="5774073" y="2338908"/>
                  <a:pt x="5570866" y="2334960"/>
                  <a:pt x="5367658" y="2329230"/>
                </a:cubicBezTo>
                <a:cubicBezTo>
                  <a:pt x="5040746" y="2319809"/>
                  <a:pt x="4713963" y="2306274"/>
                  <a:pt x="4387306" y="2288614"/>
                </a:cubicBezTo>
                <a:cubicBezTo>
                  <a:pt x="4318342" y="2284796"/>
                  <a:pt x="4249253" y="2284286"/>
                  <a:pt x="4180287" y="2280211"/>
                </a:cubicBezTo>
                <a:cubicBezTo>
                  <a:pt x="4067634" y="2273463"/>
                  <a:pt x="3954980" y="2265060"/>
                  <a:pt x="3842199" y="2257039"/>
                </a:cubicBezTo>
                <a:cubicBezTo>
                  <a:pt x="3804988" y="2254492"/>
                  <a:pt x="3767648" y="2254620"/>
                  <a:pt x="3730309" y="2251182"/>
                </a:cubicBezTo>
                <a:cubicBezTo>
                  <a:pt x="3628704" y="2242142"/>
                  <a:pt x="3527101" y="2238449"/>
                  <a:pt x="3425496" y="2231320"/>
                </a:cubicBezTo>
                <a:cubicBezTo>
                  <a:pt x="3308906" y="2222534"/>
                  <a:pt x="3192569" y="2211330"/>
                  <a:pt x="3076106" y="2201781"/>
                </a:cubicBezTo>
                <a:cubicBezTo>
                  <a:pt x="2990757" y="2194905"/>
                  <a:pt x="2905157" y="2190067"/>
                  <a:pt x="2819682" y="2182427"/>
                </a:cubicBezTo>
                <a:cubicBezTo>
                  <a:pt x="2721507" y="2173515"/>
                  <a:pt x="2623586" y="2162311"/>
                  <a:pt x="2525539" y="2152888"/>
                </a:cubicBezTo>
                <a:cubicBezTo>
                  <a:pt x="2454289" y="2145886"/>
                  <a:pt x="2383038" y="2140920"/>
                  <a:pt x="2311915" y="2133536"/>
                </a:cubicBezTo>
                <a:cubicBezTo>
                  <a:pt x="2225933" y="2124749"/>
                  <a:pt x="2140204" y="2114182"/>
                  <a:pt x="2054223" y="2104760"/>
                </a:cubicBezTo>
                <a:cubicBezTo>
                  <a:pt x="1990719" y="2097758"/>
                  <a:pt x="1928233" y="2092028"/>
                  <a:pt x="1865367" y="2084770"/>
                </a:cubicBezTo>
                <a:cubicBezTo>
                  <a:pt x="1786622" y="2075603"/>
                  <a:pt x="1708006" y="2065545"/>
                  <a:pt x="1629263" y="2055996"/>
                </a:cubicBezTo>
                <a:cubicBezTo>
                  <a:pt x="1572492" y="2049120"/>
                  <a:pt x="1515595" y="2043264"/>
                  <a:pt x="1458823" y="2035751"/>
                </a:cubicBezTo>
                <a:cubicBezTo>
                  <a:pt x="1386303" y="2026585"/>
                  <a:pt x="1313784" y="2016780"/>
                  <a:pt x="1241390" y="2007103"/>
                </a:cubicBezTo>
                <a:lnTo>
                  <a:pt x="1047453" y="1980748"/>
                </a:lnTo>
                <a:cubicBezTo>
                  <a:pt x="969980" y="1970180"/>
                  <a:pt x="892254" y="1960377"/>
                  <a:pt x="814907" y="1949045"/>
                </a:cubicBezTo>
                <a:cubicBezTo>
                  <a:pt x="740609" y="1938094"/>
                  <a:pt x="666692" y="1925744"/>
                  <a:pt x="592649" y="1913776"/>
                </a:cubicBezTo>
                <a:cubicBezTo>
                  <a:pt x="509587" y="1900280"/>
                  <a:pt x="426653" y="1886274"/>
                  <a:pt x="343591" y="1872650"/>
                </a:cubicBezTo>
                <a:cubicBezTo>
                  <a:pt x="240972" y="1855716"/>
                  <a:pt x="138225" y="1839673"/>
                  <a:pt x="35731" y="1821722"/>
                </a:cubicBezTo>
                <a:lnTo>
                  <a:pt x="0" y="1814848"/>
                </a:lnTo>
                <a:lnTo>
                  <a:pt x="0" y="1758489"/>
                </a:lnTo>
                <a:lnTo>
                  <a:pt x="274248" y="1808735"/>
                </a:lnTo>
                <a:cubicBezTo>
                  <a:pt x="348926" y="1821467"/>
                  <a:pt x="423604" y="1832798"/>
                  <a:pt x="498157" y="1846167"/>
                </a:cubicBezTo>
                <a:cubicBezTo>
                  <a:pt x="572708" y="1859536"/>
                  <a:pt x="647896" y="1867813"/>
                  <a:pt x="722828" y="1878635"/>
                </a:cubicBezTo>
                <a:cubicBezTo>
                  <a:pt x="797762" y="1889457"/>
                  <a:pt x="874219" y="1901426"/>
                  <a:pt x="949913" y="1912375"/>
                </a:cubicBezTo>
                <a:cubicBezTo>
                  <a:pt x="1031704" y="1924343"/>
                  <a:pt x="1113496" y="1935802"/>
                  <a:pt x="1195414" y="1947516"/>
                </a:cubicBezTo>
                <a:cubicBezTo>
                  <a:pt x="1244566" y="1954519"/>
                  <a:pt x="1293589" y="1962285"/>
                  <a:pt x="1342867" y="1968397"/>
                </a:cubicBezTo>
                <a:cubicBezTo>
                  <a:pt x="1401162" y="1975656"/>
                  <a:pt x="1459712" y="1981130"/>
                  <a:pt x="1518007" y="1988006"/>
                </a:cubicBezTo>
                <a:cubicBezTo>
                  <a:pt x="1579224" y="1995263"/>
                  <a:pt x="1640186" y="2003411"/>
                  <a:pt x="1701403" y="2010669"/>
                </a:cubicBezTo>
                <a:cubicBezTo>
                  <a:pt x="1762618" y="2017926"/>
                  <a:pt x="1820279" y="2024292"/>
                  <a:pt x="1879210" y="2031167"/>
                </a:cubicBezTo>
                <a:cubicBezTo>
                  <a:pt x="1942712" y="2038425"/>
                  <a:pt x="2006214" y="2046064"/>
                  <a:pt x="2068702" y="2052940"/>
                </a:cubicBezTo>
                <a:cubicBezTo>
                  <a:pt x="2116455" y="2058160"/>
                  <a:pt x="2164335" y="2062362"/>
                  <a:pt x="2212090" y="2067583"/>
                </a:cubicBezTo>
                <a:cubicBezTo>
                  <a:pt x="2280419" y="2074967"/>
                  <a:pt x="2348493" y="2085152"/>
                  <a:pt x="2416949" y="2089609"/>
                </a:cubicBezTo>
                <a:cubicBezTo>
                  <a:pt x="2472070" y="2093302"/>
                  <a:pt x="2526936" y="2099540"/>
                  <a:pt x="2582055" y="2105397"/>
                </a:cubicBezTo>
                <a:cubicBezTo>
                  <a:pt x="2655337" y="2113291"/>
                  <a:pt x="2729001" y="2119785"/>
                  <a:pt x="2802282" y="2126405"/>
                </a:cubicBezTo>
                <a:cubicBezTo>
                  <a:pt x="2862991" y="2131753"/>
                  <a:pt x="2924207" y="2136337"/>
                  <a:pt x="2984916" y="2141684"/>
                </a:cubicBezTo>
                <a:cubicBezTo>
                  <a:pt x="3070516" y="2149324"/>
                  <a:pt x="3156373" y="2152888"/>
                  <a:pt x="3241847" y="2164094"/>
                </a:cubicBezTo>
                <a:cubicBezTo>
                  <a:pt x="3307255" y="2172624"/>
                  <a:pt x="3374060" y="2169822"/>
                  <a:pt x="3439848" y="2176826"/>
                </a:cubicBezTo>
                <a:cubicBezTo>
                  <a:pt x="3512622" y="2184592"/>
                  <a:pt x="3585777" y="2186247"/>
                  <a:pt x="3658678" y="2194523"/>
                </a:cubicBezTo>
                <a:cubicBezTo>
                  <a:pt x="3731578" y="2202800"/>
                  <a:pt x="3807019" y="2201781"/>
                  <a:pt x="3881317" y="2206491"/>
                </a:cubicBezTo>
                <a:cubicBezTo>
                  <a:pt x="3970222" y="2212094"/>
                  <a:pt x="4059124" y="2223552"/>
                  <a:pt x="4148916" y="2225081"/>
                </a:cubicBezTo>
                <a:cubicBezTo>
                  <a:pt x="4255600" y="2226736"/>
                  <a:pt x="4361779" y="2236539"/>
                  <a:pt x="4468337" y="2237813"/>
                </a:cubicBezTo>
                <a:cubicBezTo>
                  <a:pt x="4511390" y="2238577"/>
                  <a:pt x="4554190" y="2246852"/>
                  <a:pt x="4605375" y="2240232"/>
                </a:cubicBezTo>
                <a:cubicBezTo>
                  <a:pt x="4574131" y="2238704"/>
                  <a:pt x="4550762" y="2237940"/>
                  <a:pt x="4527647" y="2236412"/>
                </a:cubicBezTo>
                <a:cubicBezTo>
                  <a:pt x="4410293" y="2228773"/>
                  <a:pt x="4292942" y="2220751"/>
                  <a:pt x="4175589" y="2212985"/>
                </a:cubicBezTo>
                <a:cubicBezTo>
                  <a:pt x="4113101" y="2208783"/>
                  <a:pt x="4050615" y="2205219"/>
                  <a:pt x="3988255" y="2200253"/>
                </a:cubicBezTo>
                <a:cubicBezTo>
                  <a:pt x="3887668" y="2192487"/>
                  <a:pt x="3787079" y="2184082"/>
                  <a:pt x="3686492" y="2176062"/>
                </a:cubicBezTo>
                <a:cubicBezTo>
                  <a:pt x="3630102" y="2171605"/>
                  <a:pt x="3573711" y="2168040"/>
                  <a:pt x="3517320" y="2163330"/>
                </a:cubicBezTo>
                <a:cubicBezTo>
                  <a:pt x="3430958" y="2155689"/>
                  <a:pt x="3344721" y="2147159"/>
                  <a:pt x="3258357" y="2139519"/>
                </a:cubicBezTo>
                <a:cubicBezTo>
                  <a:pt x="3206031" y="2134809"/>
                  <a:pt x="3153705" y="2131371"/>
                  <a:pt x="3101506" y="2126787"/>
                </a:cubicBezTo>
                <a:cubicBezTo>
                  <a:pt x="3004220" y="2117365"/>
                  <a:pt x="2907061" y="2106798"/>
                  <a:pt x="2809395" y="2097502"/>
                </a:cubicBezTo>
                <a:cubicBezTo>
                  <a:pt x="2739161" y="2090628"/>
                  <a:pt x="2668673" y="2085916"/>
                  <a:pt x="2598566" y="2078532"/>
                </a:cubicBezTo>
                <a:cubicBezTo>
                  <a:pt x="2511441" y="2069365"/>
                  <a:pt x="2424569" y="2058160"/>
                  <a:pt x="2337444" y="2048611"/>
                </a:cubicBezTo>
                <a:cubicBezTo>
                  <a:pt x="2255399" y="2039699"/>
                  <a:pt x="2173099" y="2032950"/>
                  <a:pt x="2091054" y="2023146"/>
                </a:cubicBezTo>
                <a:cubicBezTo>
                  <a:pt x="1979162" y="2010414"/>
                  <a:pt x="1867524" y="1995008"/>
                  <a:pt x="1755761" y="1981384"/>
                </a:cubicBezTo>
                <a:cubicBezTo>
                  <a:pt x="1650982" y="1968652"/>
                  <a:pt x="1545821" y="1957830"/>
                  <a:pt x="1441169" y="1943824"/>
                </a:cubicBezTo>
                <a:cubicBezTo>
                  <a:pt x="1299813" y="1924980"/>
                  <a:pt x="1158837" y="1903718"/>
                  <a:pt x="1017607" y="1883345"/>
                </a:cubicBezTo>
                <a:cubicBezTo>
                  <a:pt x="876378" y="1862974"/>
                  <a:pt x="735402" y="1844003"/>
                  <a:pt x="594427" y="1821849"/>
                </a:cubicBezTo>
                <a:cubicBezTo>
                  <a:pt x="462850" y="1801222"/>
                  <a:pt x="331526" y="1778304"/>
                  <a:pt x="200711" y="1755132"/>
                </a:cubicBezTo>
                <a:lnTo>
                  <a:pt x="0" y="1718743"/>
                </a:lnTo>
                <a:close/>
              </a:path>
            </a:pathLst>
          </a:custGeom>
          <a:solidFill>
            <a:schemeClr val="accent2"/>
          </a:solidFill>
          <a:ln w="819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68" name="Rubrik 1"/>
          <p:cNvSpPr txBox="1">
            <a:spLocks noGrp="1"/>
          </p:cNvSpPr>
          <p:nvPr>
            <p:ph type="title"/>
          </p:nvPr>
        </p:nvSpPr>
        <p:spPr>
          <a:xfrm>
            <a:off x="838200" y="401221"/>
            <a:ext cx="10515600" cy="1348065"/>
          </a:xfrm>
          <a:prstGeom prst="rect">
            <a:avLst/>
          </a:prstGeom>
        </p:spPr>
        <p:txBody>
          <a:bodyPr>
            <a:normAutofit/>
          </a:bodyPr>
          <a:lstStyle>
            <a:lvl1pPr algn="ctr"/>
          </a:lstStyle>
          <a:p>
            <a:r>
              <a:rPr lang="sv-SE" sz="5400">
                <a:solidFill>
                  <a:srgbClr val="FFFFFF"/>
                </a:solidFill>
              </a:rPr>
              <a:t>BOENDE</a:t>
            </a:r>
          </a:p>
        </p:txBody>
      </p:sp>
      <p:sp>
        <p:nvSpPr>
          <p:cNvPr id="369" name="Platshållare för innehåll 2"/>
          <p:cNvSpPr txBox="1">
            <a:spLocks noGrp="1"/>
          </p:cNvSpPr>
          <p:nvPr>
            <p:ph type="body" idx="1"/>
          </p:nvPr>
        </p:nvSpPr>
        <p:spPr>
          <a:xfrm>
            <a:off x="838200" y="2586789"/>
            <a:ext cx="10515600" cy="35901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sv-SE" sz="2200"/>
              <a:t> Varje distrikt bor tillsammans i ett klassrum</a:t>
            </a:r>
          </a:p>
          <a:p>
            <a:r>
              <a:rPr lang="sv-SE" sz="2200"/>
              <a:t>Sover på hårt underlag</a:t>
            </a:r>
          </a:p>
          <a:p>
            <a:r>
              <a:rPr lang="sv-SE" sz="2200"/>
              <a:t>Luftmadrass ska helst vara max 90 cm bred för att det inte ska bli så trångt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7" name="Rectangle 376">
            <a:extLst>
              <a:ext uri="{FF2B5EF4-FFF2-40B4-BE49-F238E27FC236}">
                <a16:creationId xmlns:a16="http://schemas.microsoft.com/office/drawing/2014/main" id="{AC17DE74-01C9-4859-B65A-85CF999E8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9" name="Freeform: Shape 378">
            <a:extLst>
              <a:ext uri="{FF2B5EF4-FFF2-40B4-BE49-F238E27FC236}">
                <a16:creationId xmlns:a16="http://schemas.microsoft.com/office/drawing/2014/main" id="{068C0432-0E90-4CC1-8CD3-D44A90DF0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347414"/>
          </a:xfrm>
          <a:custGeom>
            <a:avLst/>
            <a:gdLst>
              <a:gd name="connsiteX0" fmla="*/ 0 w 12192000"/>
              <a:gd name="connsiteY0" fmla="*/ 0 h 2347414"/>
              <a:gd name="connsiteX1" fmla="*/ 12192000 w 12192000"/>
              <a:gd name="connsiteY1" fmla="*/ 0 h 2347414"/>
              <a:gd name="connsiteX2" fmla="*/ 12192000 w 12192000"/>
              <a:gd name="connsiteY2" fmla="*/ 1736458 h 2347414"/>
              <a:gd name="connsiteX3" fmla="*/ 11967601 w 12192000"/>
              <a:gd name="connsiteY3" fmla="*/ 1784034 h 2347414"/>
              <a:gd name="connsiteX4" fmla="*/ 10829000 w 12192000"/>
              <a:gd name="connsiteY4" fmla="*/ 1983294 h 2347414"/>
              <a:gd name="connsiteX5" fmla="*/ 10743779 w 12192000"/>
              <a:gd name="connsiteY5" fmla="*/ 1996027 h 2347414"/>
              <a:gd name="connsiteX6" fmla="*/ 10829254 w 12192000"/>
              <a:gd name="connsiteY6" fmla="*/ 1987751 h 2347414"/>
              <a:gd name="connsiteX7" fmla="*/ 10847162 w 12192000"/>
              <a:gd name="connsiteY7" fmla="*/ 1988388 h 2347414"/>
              <a:gd name="connsiteX8" fmla="*/ 11575155 w 12192000"/>
              <a:gd name="connsiteY8" fmla="*/ 1921415 h 2347414"/>
              <a:gd name="connsiteX9" fmla="*/ 12192000 w 12192000"/>
              <a:gd name="connsiteY9" fmla="*/ 1851213 h 2347414"/>
              <a:gd name="connsiteX10" fmla="*/ 12192000 w 12192000"/>
              <a:gd name="connsiteY10" fmla="*/ 1907356 h 2347414"/>
              <a:gd name="connsiteX11" fmla="*/ 12035532 w 12192000"/>
              <a:gd name="connsiteY11" fmla="*/ 1927033 h 2347414"/>
              <a:gd name="connsiteX12" fmla="*/ 11576932 w 12192000"/>
              <a:gd name="connsiteY12" fmla="*/ 1976291 h 2347414"/>
              <a:gd name="connsiteX13" fmla="*/ 10627316 w 12192000"/>
              <a:gd name="connsiteY13" fmla="*/ 2061470 h 2347414"/>
              <a:gd name="connsiteX14" fmla="*/ 9804196 w 12192000"/>
              <a:gd name="connsiteY14" fmla="*/ 2123478 h 2347414"/>
              <a:gd name="connsiteX15" fmla="*/ 9243851 w 12192000"/>
              <a:gd name="connsiteY15" fmla="*/ 2180008 h 2347414"/>
              <a:gd name="connsiteX16" fmla="*/ 8731259 w 12192000"/>
              <a:gd name="connsiteY16" fmla="*/ 2225081 h 2347414"/>
              <a:gd name="connsiteX17" fmla="*/ 8065752 w 12192000"/>
              <a:gd name="connsiteY17" fmla="*/ 2271681 h 2347414"/>
              <a:gd name="connsiteX18" fmla="*/ 7658065 w 12192000"/>
              <a:gd name="connsiteY18" fmla="*/ 2292562 h 2347414"/>
              <a:gd name="connsiteX19" fmla="*/ 6531024 w 12192000"/>
              <a:gd name="connsiteY19" fmla="*/ 2324138 h 2347414"/>
              <a:gd name="connsiteX20" fmla="*/ 6178331 w 12192000"/>
              <a:gd name="connsiteY20" fmla="*/ 2345655 h 2347414"/>
              <a:gd name="connsiteX21" fmla="*/ 5977282 w 12192000"/>
              <a:gd name="connsiteY21" fmla="*/ 2344127 h 2347414"/>
              <a:gd name="connsiteX22" fmla="*/ 5367658 w 12192000"/>
              <a:gd name="connsiteY22" fmla="*/ 2329230 h 2347414"/>
              <a:gd name="connsiteX23" fmla="*/ 4387306 w 12192000"/>
              <a:gd name="connsiteY23" fmla="*/ 2288614 h 2347414"/>
              <a:gd name="connsiteX24" fmla="*/ 4180287 w 12192000"/>
              <a:gd name="connsiteY24" fmla="*/ 2280211 h 2347414"/>
              <a:gd name="connsiteX25" fmla="*/ 3842199 w 12192000"/>
              <a:gd name="connsiteY25" fmla="*/ 2257039 h 2347414"/>
              <a:gd name="connsiteX26" fmla="*/ 3730309 w 12192000"/>
              <a:gd name="connsiteY26" fmla="*/ 2251182 h 2347414"/>
              <a:gd name="connsiteX27" fmla="*/ 3425496 w 12192000"/>
              <a:gd name="connsiteY27" fmla="*/ 2231320 h 2347414"/>
              <a:gd name="connsiteX28" fmla="*/ 3076106 w 12192000"/>
              <a:gd name="connsiteY28" fmla="*/ 2201781 h 2347414"/>
              <a:gd name="connsiteX29" fmla="*/ 2819682 w 12192000"/>
              <a:gd name="connsiteY29" fmla="*/ 2182427 h 2347414"/>
              <a:gd name="connsiteX30" fmla="*/ 2525539 w 12192000"/>
              <a:gd name="connsiteY30" fmla="*/ 2152888 h 2347414"/>
              <a:gd name="connsiteX31" fmla="*/ 2311915 w 12192000"/>
              <a:gd name="connsiteY31" fmla="*/ 2133536 h 2347414"/>
              <a:gd name="connsiteX32" fmla="*/ 2054223 w 12192000"/>
              <a:gd name="connsiteY32" fmla="*/ 2104760 h 2347414"/>
              <a:gd name="connsiteX33" fmla="*/ 1865367 w 12192000"/>
              <a:gd name="connsiteY33" fmla="*/ 2084770 h 2347414"/>
              <a:gd name="connsiteX34" fmla="*/ 1629263 w 12192000"/>
              <a:gd name="connsiteY34" fmla="*/ 2055996 h 2347414"/>
              <a:gd name="connsiteX35" fmla="*/ 1458823 w 12192000"/>
              <a:gd name="connsiteY35" fmla="*/ 2035751 h 2347414"/>
              <a:gd name="connsiteX36" fmla="*/ 1241390 w 12192000"/>
              <a:gd name="connsiteY36" fmla="*/ 2007103 h 2347414"/>
              <a:gd name="connsiteX37" fmla="*/ 1047453 w 12192000"/>
              <a:gd name="connsiteY37" fmla="*/ 1980748 h 2347414"/>
              <a:gd name="connsiteX38" fmla="*/ 814907 w 12192000"/>
              <a:gd name="connsiteY38" fmla="*/ 1949045 h 2347414"/>
              <a:gd name="connsiteX39" fmla="*/ 592649 w 12192000"/>
              <a:gd name="connsiteY39" fmla="*/ 1913776 h 2347414"/>
              <a:gd name="connsiteX40" fmla="*/ 343591 w 12192000"/>
              <a:gd name="connsiteY40" fmla="*/ 1872650 h 2347414"/>
              <a:gd name="connsiteX41" fmla="*/ 35731 w 12192000"/>
              <a:gd name="connsiteY41" fmla="*/ 1821722 h 2347414"/>
              <a:gd name="connsiteX42" fmla="*/ 0 w 12192000"/>
              <a:gd name="connsiteY42" fmla="*/ 1814848 h 2347414"/>
              <a:gd name="connsiteX43" fmla="*/ 0 w 12192000"/>
              <a:gd name="connsiteY43" fmla="*/ 1758489 h 2347414"/>
              <a:gd name="connsiteX44" fmla="*/ 274248 w 12192000"/>
              <a:gd name="connsiteY44" fmla="*/ 1808735 h 2347414"/>
              <a:gd name="connsiteX45" fmla="*/ 498157 w 12192000"/>
              <a:gd name="connsiteY45" fmla="*/ 1846167 h 2347414"/>
              <a:gd name="connsiteX46" fmla="*/ 722828 w 12192000"/>
              <a:gd name="connsiteY46" fmla="*/ 1878635 h 2347414"/>
              <a:gd name="connsiteX47" fmla="*/ 949913 w 12192000"/>
              <a:gd name="connsiteY47" fmla="*/ 1912375 h 2347414"/>
              <a:gd name="connsiteX48" fmla="*/ 1195414 w 12192000"/>
              <a:gd name="connsiteY48" fmla="*/ 1947516 h 2347414"/>
              <a:gd name="connsiteX49" fmla="*/ 1342867 w 12192000"/>
              <a:gd name="connsiteY49" fmla="*/ 1968397 h 2347414"/>
              <a:gd name="connsiteX50" fmla="*/ 1518007 w 12192000"/>
              <a:gd name="connsiteY50" fmla="*/ 1988006 h 2347414"/>
              <a:gd name="connsiteX51" fmla="*/ 1701403 w 12192000"/>
              <a:gd name="connsiteY51" fmla="*/ 2010669 h 2347414"/>
              <a:gd name="connsiteX52" fmla="*/ 1879210 w 12192000"/>
              <a:gd name="connsiteY52" fmla="*/ 2031167 h 2347414"/>
              <a:gd name="connsiteX53" fmla="*/ 2068702 w 12192000"/>
              <a:gd name="connsiteY53" fmla="*/ 2052940 h 2347414"/>
              <a:gd name="connsiteX54" fmla="*/ 2212090 w 12192000"/>
              <a:gd name="connsiteY54" fmla="*/ 2067583 h 2347414"/>
              <a:gd name="connsiteX55" fmla="*/ 2416949 w 12192000"/>
              <a:gd name="connsiteY55" fmla="*/ 2089609 h 2347414"/>
              <a:gd name="connsiteX56" fmla="*/ 2582055 w 12192000"/>
              <a:gd name="connsiteY56" fmla="*/ 2105397 h 2347414"/>
              <a:gd name="connsiteX57" fmla="*/ 2802282 w 12192000"/>
              <a:gd name="connsiteY57" fmla="*/ 2126405 h 2347414"/>
              <a:gd name="connsiteX58" fmla="*/ 2984916 w 12192000"/>
              <a:gd name="connsiteY58" fmla="*/ 2141684 h 2347414"/>
              <a:gd name="connsiteX59" fmla="*/ 3241847 w 12192000"/>
              <a:gd name="connsiteY59" fmla="*/ 2164094 h 2347414"/>
              <a:gd name="connsiteX60" fmla="*/ 3439848 w 12192000"/>
              <a:gd name="connsiteY60" fmla="*/ 2176826 h 2347414"/>
              <a:gd name="connsiteX61" fmla="*/ 3658678 w 12192000"/>
              <a:gd name="connsiteY61" fmla="*/ 2194523 h 2347414"/>
              <a:gd name="connsiteX62" fmla="*/ 3881317 w 12192000"/>
              <a:gd name="connsiteY62" fmla="*/ 2206491 h 2347414"/>
              <a:gd name="connsiteX63" fmla="*/ 4148916 w 12192000"/>
              <a:gd name="connsiteY63" fmla="*/ 2225081 h 2347414"/>
              <a:gd name="connsiteX64" fmla="*/ 4468337 w 12192000"/>
              <a:gd name="connsiteY64" fmla="*/ 2237813 h 2347414"/>
              <a:gd name="connsiteX65" fmla="*/ 4605375 w 12192000"/>
              <a:gd name="connsiteY65" fmla="*/ 2240232 h 2347414"/>
              <a:gd name="connsiteX66" fmla="*/ 4527647 w 12192000"/>
              <a:gd name="connsiteY66" fmla="*/ 2236412 h 2347414"/>
              <a:gd name="connsiteX67" fmla="*/ 4175589 w 12192000"/>
              <a:gd name="connsiteY67" fmla="*/ 2212985 h 2347414"/>
              <a:gd name="connsiteX68" fmla="*/ 3988255 w 12192000"/>
              <a:gd name="connsiteY68" fmla="*/ 2200253 h 2347414"/>
              <a:gd name="connsiteX69" fmla="*/ 3686492 w 12192000"/>
              <a:gd name="connsiteY69" fmla="*/ 2176062 h 2347414"/>
              <a:gd name="connsiteX70" fmla="*/ 3517320 w 12192000"/>
              <a:gd name="connsiteY70" fmla="*/ 2163330 h 2347414"/>
              <a:gd name="connsiteX71" fmla="*/ 3258357 w 12192000"/>
              <a:gd name="connsiteY71" fmla="*/ 2139519 h 2347414"/>
              <a:gd name="connsiteX72" fmla="*/ 3101506 w 12192000"/>
              <a:gd name="connsiteY72" fmla="*/ 2126787 h 2347414"/>
              <a:gd name="connsiteX73" fmla="*/ 2809395 w 12192000"/>
              <a:gd name="connsiteY73" fmla="*/ 2097502 h 2347414"/>
              <a:gd name="connsiteX74" fmla="*/ 2598566 w 12192000"/>
              <a:gd name="connsiteY74" fmla="*/ 2078532 h 2347414"/>
              <a:gd name="connsiteX75" fmla="*/ 2337444 w 12192000"/>
              <a:gd name="connsiteY75" fmla="*/ 2048611 h 2347414"/>
              <a:gd name="connsiteX76" fmla="*/ 2091054 w 12192000"/>
              <a:gd name="connsiteY76" fmla="*/ 2023146 h 2347414"/>
              <a:gd name="connsiteX77" fmla="*/ 1755761 w 12192000"/>
              <a:gd name="connsiteY77" fmla="*/ 1981384 h 2347414"/>
              <a:gd name="connsiteX78" fmla="*/ 1441169 w 12192000"/>
              <a:gd name="connsiteY78" fmla="*/ 1943824 h 2347414"/>
              <a:gd name="connsiteX79" fmla="*/ 1017607 w 12192000"/>
              <a:gd name="connsiteY79" fmla="*/ 1883345 h 2347414"/>
              <a:gd name="connsiteX80" fmla="*/ 594427 w 12192000"/>
              <a:gd name="connsiteY80" fmla="*/ 1821849 h 2347414"/>
              <a:gd name="connsiteX81" fmla="*/ 200711 w 12192000"/>
              <a:gd name="connsiteY81" fmla="*/ 1755132 h 2347414"/>
              <a:gd name="connsiteX82" fmla="*/ 0 w 12192000"/>
              <a:gd name="connsiteY82" fmla="*/ 1718743 h 2347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2192000" h="2347414">
                <a:moveTo>
                  <a:pt x="0" y="0"/>
                </a:moveTo>
                <a:lnTo>
                  <a:pt x="12192000" y="0"/>
                </a:lnTo>
                <a:lnTo>
                  <a:pt x="12192000" y="1736458"/>
                </a:lnTo>
                <a:lnTo>
                  <a:pt x="11967601" y="1784034"/>
                </a:lnTo>
                <a:cubicBezTo>
                  <a:pt x="11589888" y="1859409"/>
                  <a:pt x="11209762" y="1923961"/>
                  <a:pt x="10829000" y="1983294"/>
                </a:cubicBezTo>
                <a:lnTo>
                  <a:pt x="10743779" y="1996027"/>
                </a:lnTo>
                <a:cubicBezTo>
                  <a:pt x="10772495" y="1996778"/>
                  <a:pt x="10801211" y="1993989"/>
                  <a:pt x="10829254" y="1987751"/>
                </a:cubicBezTo>
                <a:cubicBezTo>
                  <a:pt x="10835198" y="1988337"/>
                  <a:pt x="10841180" y="1988553"/>
                  <a:pt x="10847162" y="1988388"/>
                </a:cubicBezTo>
                <a:cubicBezTo>
                  <a:pt x="11090123" y="1968907"/>
                  <a:pt x="11332703" y="1945734"/>
                  <a:pt x="11575155" y="1921415"/>
                </a:cubicBezTo>
                <a:lnTo>
                  <a:pt x="12192000" y="1851213"/>
                </a:lnTo>
                <a:lnTo>
                  <a:pt x="12192000" y="1907356"/>
                </a:lnTo>
                <a:lnTo>
                  <a:pt x="12035532" y="1927033"/>
                </a:lnTo>
                <a:cubicBezTo>
                  <a:pt x="11882793" y="1944747"/>
                  <a:pt x="11729910" y="1961077"/>
                  <a:pt x="11576932" y="1976291"/>
                </a:cubicBezTo>
                <a:cubicBezTo>
                  <a:pt x="11260690" y="2008122"/>
                  <a:pt x="10944193" y="2037279"/>
                  <a:pt x="10627316" y="2061470"/>
                </a:cubicBezTo>
                <a:cubicBezTo>
                  <a:pt x="10352985" y="2082351"/>
                  <a:pt x="10078401" y="2100431"/>
                  <a:pt x="9804196" y="2123478"/>
                </a:cubicBezTo>
                <a:cubicBezTo>
                  <a:pt x="9617118" y="2139137"/>
                  <a:pt x="9430675" y="2161674"/>
                  <a:pt x="9243851" y="2180008"/>
                </a:cubicBezTo>
                <a:cubicBezTo>
                  <a:pt x="9073157" y="2196433"/>
                  <a:pt x="8902207" y="2211966"/>
                  <a:pt x="8731259" y="2225081"/>
                </a:cubicBezTo>
                <a:cubicBezTo>
                  <a:pt x="8509507" y="2242054"/>
                  <a:pt x="8287667" y="2257586"/>
                  <a:pt x="8065752" y="2271681"/>
                </a:cubicBezTo>
                <a:cubicBezTo>
                  <a:pt x="7929984" y="2280466"/>
                  <a:pt x="7793961" y="2285814"/>
                  <a:pt x="7658065" y="2292562"/>
                </a:cubicBezTo>
                <a:cubicBezTo>
                  <a:pt x="7282640" y="2311661"/>
                  <a:pt x="6906704" y="2314208"/>
                  <a:pt x="6531024" y="2324138"/>
                </a:cubicBezTo>
                <a:cubicBezTo>
                  <a:pt x="6413417" y="2327322"/>
                  <a:pt x="6295937" y="2338399"/>
                  <a:pt x="6178331" y="2345655"/>
                </a:cubicBezTo>
                <a:cubicBezTo>
                  <a:pt x="6111271" y="2349730"/>
                  <a:pt x="6044342" y="2345655"/>
                  <a:pt x="5977282" y="2344127"/>
                </a:cubicBezTo>
                <a:cubicBezTo>
                  <a:pt x="5774073" y="2338908"/>
                  <a:pt x="5570866" y="2334960"/>
                  <a:pt x="5367658" y="2329230"/>
                </a:cubicBezTo>
                <a:cubicBezTo>
                  <a:pt x="5040746" y="2319809"/>
                  <a:pt x="4713963" y="2306274"/>
                  <a:pt x="4387306" y="2288614"/>
                </a:cubicBezTo>
                <a:cubicBezTo>
                  <a:pt x="4318342" y="2284796"/>
                  <a:pt x="4249253" y="2284286"/>
                  <a:pt x="4180287" y="2280211"/>
                </a:cubicBezTo>
                <a:cubicBezTo>
                  <a:pt x="4067634" y="2273463"/>
                  <a:pt x="3954980" y="2265060"/>
                  <a:pt x="3842199" y="2257039"/>
                </a:cubicBezTo>
                <a:cubicBezTo>
                  <a:pt x="3804988" y="2254492"/>
                  <a:pt x="3767648" y="2254620"/>
                  <a:pt x="3730309" y="2251182"/>
                </a:cubicBezTo>
                <a:cubicBezTo>
                  <a:pt x="3628704" y="2242142"/>
                  <a:pt x="3527101" y="2238449"/>
                  <a:pt x="3425496" y="2231320"/>
                </a:cubicBezTo>
                <a:cubicBezTo>
                  <a:pt x="3308906" y="2222534"/>
                  <a:pt x="3192569" y="2211330"/>
                  <a:pt x="3076106" y="2201781"/>
                </a:cubicBezTo>
                <a:cubicBezTo>
                  <a:pt x="2990757" y="2194905"/>
                  <a:pt x="2905157" y="2190067"/>
                  <a:pt x="2819682" y="2182427"/>
                </a:cubicBezTo>
                <a:cubicBezTo>
                  <a:pt x="2721507" y="2173515"/>
                  <a:pt x="2623586" y="2162311"/>
                  <a:pt x="2525539" y="2152888"/>
                </a:cubicBezTo>
                <a:cubicBezTo>
                  <a:pt x="2454289" y="2145886"/>
                  <a:pt x="2383038" y="2140920"/>
                  <a:pt x="2311915" y="2133536"/>
                </a:cubicBezTo>
                <a:cubicBezTo>
                  <a:pt x="2225933" y="2124749"/>
                  <a:pt x="2140204" y="2114182"/>
                  <a:pt x="2054223" y="2104760"/>
                </a:cubicBezTo>
                <a:cubicBezTo>
                  <a:pt x="1990719" y="2097758"/>
                  <a:pt x="1928233" y="2092028"/>
                  <a:pt x="1865367" y="2084770"/>
                </a:cubicBezTo>
                <a:cubicBezTo>
                  <a:pt x="1786622" y="2075603"/>
                  <a:pt x="1708006" y="2065545"/>
                  <a:pt x="1629263" y="2055996"/>
                </a:cubicBezTo>
                <a:cubicBezTo>
                  <a:pt x="1572492" y="2049120"/>
                  <a:pt x="1515595" y="2043264"/>
                  <a:pt x="1458823" y="2035751"/>
                </a:cubicBezTo>
                <a:cubicBezTo>
                  <a:pt x="1386303" y="2026585"/>
                  <a:pt x="1313784" y="2016780"/>
                  <a:pt x="1241390" y="2007103"/>
                </a:cubicBezTo>
                <a:lnTo>
                  <a:pt x="1047453" y="1980748"/>
                </a:lnTo>
                <a:cubicBezTo>
                  <a:pt x="969980" y="1970180"/>
                  <a:pt x="892254" y="1960377"/>
                  <a:pt x="814907" y="1949045"/>
                </a:cubicBezTo>
                <a:cubicBezTo>
                  <a:pt x="740609" y="1938094"/>
                  <a:pt x="666692" y="1925744"/>
                  <a:pt x="592649" y="1913776"/>
                </a:cubicBezTo>
                <a:cubicBezTo>
                  <a:pt x="509587" y="1900280"/>
                  <a:pt x="426653" y="1886274"/>
                  <a:pt x="343591" y="1872650"/>
                </a:cubicBezTo>
                <a:cubicBezTo>
                  <a:pt x="240972" y="1855716"/>
                  <a:pt x="138225" y="1839673"/>
                  <a:pt x="35731" y="1821722"/>
                </a:cubicBezTo>
                <a:lnTo>
                  <a:pt x="0" y="1814848"/>
                </a:lnTo>
                <a:lnTo>
                  <a:pt x="0" y="1758489"/>
                </a:lnTo>
                <a:lnTo>
                  <a:pt x="274248" y="1808735"/>
                </a:lnTo>
                <a:cubicBezTo>
                  <a:pt x="348926" y="1821467"/>
                  <a:pt x="423604" y="1832798"/>
                  <a:pt x="498157" y="1846167"/>
                </a:cubicBezTo>
                <a:cubicBezTo>
                  <a:pt x="572708" y="1859536"/>
                  <a:pt x="647896" y="1867813"/>
                  <a:pt x="722828" y="1878635"/>
                </a:cubicBezTo>
                <a:cubicBezTo>
                  <a:pt x="797762" y="1889457"/>
                  <a:pt x="874219" y="1901426"/>
                  <a:pt x="949913" y="1912375"/>
                </a:cubicBezTo>
                <a:cubicBezTo>
                  <a:pt x="1031704" y="1924343"/>
                  <a:pt x="1113496" y="1935802"/>
                  <a:pt x="1195414" y="1947516"/>
                </a:cubicBezTo>
                <a:cubicBezTo>
                  <a:pt x="1244566" y="1954519"/>
                  <a:pt x="1293589" y="1962285"/>
                  <a:pt x="1342867" y="1968397"/>
                </a:cubicBezTo>
                <a:cubicBezTo>
                  <a:pt x="1401162" y="1975656"/>
                  <a:pt x="1459712" y="1981130"/>
                  <a:pt x="1518007" y="1988006"/>
                </a:cubicBezTo>
                <a:cubicBezTo>
                  <a:pt x="1579224" y="1995263"/>
                  <a:pt x="1640186" y="2003411"/>
                  <a:pt x="1701403" y="2010669"/>
                </a:cubicBezTo>
                <a:cubicBezTo>
                  <a:pt x="1762618" y="2017926"/>
                  <a:pt x="1820279" y="2024292"/>
                  <a:pt x="1879210" y="2031167"/>
                </a:cubicBezTo>
                <a:cubicBezTo>
                  <a:pt x="1942712" y="2038425"/>
                  <a:pt x="2006214" y="2046064"/>
                  <a:pt x="2068702" y="2052940"/>
                </a:cubicBezTo>
                <a:cubicBezTo>
                  <a:pt x="2116455" y="2058160"/>
                  <a:pt x="2164335" y="2062362"/>
                  <a:pt x="2212090" y="2067583"/>
                </a:cubicBezTo>
                <a:cubicBezTo>
                  <a:pt x="2280419" y="2074967"/>
                  <a:pt x="2348493" y="2085152"/>
                  <a:pt x="2416949" y="2089609"/>
                </a:cubicBezTo>
                <a:cubicBezTo>
                  <a:pt x="2472070" y="2093302"/>
                  <a:pt x="2526936" y="2099540"/>
                  <a:pt x="2582055" y="2105397"/>
                </a:cubicBezTo>
                <a:cubicBezTo>
                  <a:pt x="2655337" y="2113291"/>
                  <a:pt x="2729001" y="2119785"/>
                  <a:pt x="2802282" y="2126405"/>
                </a:cubicBezTo>
                <a:cubicBezTo>
                  <a:pt x="2862991" y="2131753"/>
                  <a:pt x="2924207" y="2136337"/>
                  <a:pt x="2984916" y="2141684"/>
                </a:cubicBezTo>
                <a:cubicBezTo>
                  <a:pt x="3070516" y="2149324"/>
                  <a:pt x="3156373" y="2152888"/>
                  <a:pt x="3241847" y="2164094"/>
                </a:cubicBezTo>
                <a:cubicBezTo>
                  <a:pt x="3307255" y="2172624"/>
                  <a:pt x="3374060" y="2169822"/>
                  <a:pt x="3439848" y="2176826"/>
                </a:cubicBezTo>
                <a:cubicBezTo>
                  <a:pt x="3512622" y="2184592"/>
                  <a:pt x="3585777" y="2186247"/>
                  <a:pt x="3658678" y="2194523"/>
                </a:cubicBezTo>
                <a:cubicBezTo>
                  <a:pt x="3731578" y="2202800"/>
                  <a:pt x="3807019" y="2201781"/>
                  <a:pt x="3881317" y="2206491"/>
                </a:cubicBezTo>
                <a:cubicBezTo>
                  <a:pt x="3970222" y="2212094"/>
                  <a:pt x="4059124" y="2223552"/>
                  <a:pt x="4148916" y="2225081"/>
                </a:cubicBezTo>
                <a:cubicBezTo>
                  <a:pt x="4255600" y="2226736"/>
                  <a:pt x="4361779" y="2236539"/>
                  <a:pt x="4468337" y="2237813"/>
                </a:cubicBezTo>
                <a:cubicBezTo>
                  <a:pt x="4511390" y="2238577"/>
                  <a:pt x="4554190" y="2246852"/>
                  <a:pt x="4605375" y="2240232"/>
                </a:cubicBezTo>
                <a:cubicBezTo>
                  <a:pt x="4574131" y="2238704"/>
                  <a:pt x="4550762" y="2237940"/>
                  <a:pt x="4527647" y="2236412"/>
                </a:cubicBezTo>
                <a:cubicBezTo>
                  <a:pt x="4410293" y="2228773"/>
                  <a:pt x="4292942" y="2220751"/>
                  <a:pt x="4175589" y="2212985"/>
                </a:cubicBezTo>
                <a:cubicBezTo>
                  <a:pt x="4113101" y="2208783"/>
                  <a:pt x="4050615" y="2205219"/>
                  <a:pt x="3988255" y="2200253"/>
                </a:cubicBezTo>
                <a:cubicBezTo>
                  <a:pt x="3887668" y="2192487"/>
                  <a:pt x="3787079" y="2184082"/>
                  <a:pt x="3686492" y="2176062"/>
                </a:cubicBezTo>
                <a:cubicBezTo>
                  <a:pt x="3630102" y="2171605"/>
                  <a:pt x="3573711" y="2168040"/>
                  <a:pt x="3517320" y="2163330"/>
                </a:cubicBezTo>
                <a:cubicBezTo>
                  <a:pt x="3430958" y="2155689"/>
                  <a:pt x="3344721" y="2147159"/>
                  <a:pt x="3258357" y="2139519"/>
                </a:cubicBezTo>
                <a:cubicBezTo>
                  <a:pt x="3206031" y="2134809"/>
                  <a:pt x="3153705" y="2131371"/>
                  <a:pt x="3101506" y="2126787"/>
                </a:cubicBezTo>
                <a:cubicBezTo>
                  <a:pt x="3004220" y="2117365"/>
                  <a:pt x="2907061" y="2106798"/>
                  <a:pt x="2809395" y="2097502"/>
                </a:cubicBezTo>
                <a:cubicBezTo>
                  <a:pt x="2739161" y="2090628"/>
                  <a:pt x="2668673" y="2085916"/>
                  <a:pt x="2598566" y="2078532"/>
                </a:cubicBezTo>
                <a:cubicBezTo>
                  <a:pt x="2511441" y="2069365"/>
                  <a:pt x="2424569" y="2058160"/>
                  <a:pt x="2337444" y="2048611"/>
                </a:cubicBezTo>
                <a:cubicBezTo>
                  <a:pt x="2255399" y="2039699"/>
                  <a:pt x="2173099" y="2032950"/>
                  <a:pt x="2091054" y="2023146"/>
                </a:cubicBezTo>
                <a:cubicBezTo>
                  <a:pt x="1979162" y="2010414"/>
                  <a:pt x="1867524" y="1995008"/>
                  <a:pt x="1755761" y="1981384"/>
                </a:cubicBezTo>
                <a:cubicBezTo>
                  <a:pt x="1650982" y="1968652"/>
                  <a:pt x="1545821" y="1957830"/>
                  <a:pt x="1441169" y="1943824"/>
                </a:cubicBezTo>
                <a:cubicBezTo>
                  <a:pt x="1299813" y="1924980"/>
                  <a:pt x="1158837" y="1903718"/>
                  <a:pt x="1017607" y="1883345"/>
                </a:cubicBezTo>
                <a:cubicBezTo>
                  <a:pt x="876378" y="1862974"/>
                  <a:pt x="735402" y="1844003"/>
                  <a:pt x="594427" y="1821849"/>
                </a:cubicBezTo>
                <a:cubicBezTo>
                  <a:pt x="462850" y="1801222"/>
                  <a:pt x="331526" y="1778304"/>
                  <a:pt x="200711" y="1755132"/>
                </a:cubicBezTo>
                <a:lnTo>
                  <a:pt x="0" y="1718743"/>
                </a:lnTo>
                <a:close/>
              </a:path>
            </a:pathLst>
          </a:custGeom>
          <a:solidFill>
            <a:schemeClr val="accent2"/>
          </a:solidFill>
          <a:ln w="819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1" name="Rubrik 1"/>
          <p:cNvSpPr txBox="1">
            <a:spLocks noGrp="1"/>
          </p:cNvSpPr>
          <p:nvPr>
            <p:ph type="title"/>
          </p:nvPr>
        </p:nvSpPr>
        <p:spPr>
          <a:xfrm>
            <a:off x="838200" y="401221"/>
            <a:ext cx="10515600" cy="1348065"/>
          </a:xfrm>
          <a:prstGeom prst="rect">
            <a:avLst/>
          </a:prstGeom>
        </p:spPr>
        <p:txBody>
          <a:bodyPr>
            <a:normAutofit/>
          </a:bodyPr>
          <a:lstStyle>
            <a:lvl1pPr algn="ctr"/>
          </a:lstStyle>
          <a:p>
            <a:r>
              <a:rPr lang="sv-SE" sz="5400">
                <a:solidFill>
                  <a:srgbClr val="FFFFFF"/>
                </a:solidFill>
              </a:rPr>
              <a:t>BOENDE ANHÖRIGA</a:t>
            </a:r>
          </a:p>
        </p:txBody>
      </p:sp>
      <p:sp>
        <p:nvSpPr>
          <p:cNvPr id="372" name="Platshållare för innehåll 2"/>
          <p:cNvSpPr txBox="1">
            <a:spLocks noGrp="1"/>
          </p:cNvSpPr>
          <p:nvPr>
            <p:ph type="body" idx="1"/>
          </p:nvPr>
        </p:nvSpPr>
        <p:spPr>
          <a:xfrm>
            <a:off x="838200" y="2586789"/>
            <a:ext cx="10515600" cy="35901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sv-SE" sz="2200"/>
              <a:t>Föräldrar/anhöriga som vill komma och heja fixar eget boende </a:t>
            </a:r>
          </a:p>
          <a:p>
            <a:r>
              <a:rPr lang="sv-SE" sz="2200"/>
              <a:t>Tänk på att det är sportlov samtidigt så var ute i god tid</a:t>
            </a:r>
          </a:p>
          <a:p>
            <a:endParaRPr lang="sv-SE" sz="2200"/>
          </a:p>
          <a:p>
            <a:r>
              <a:rPr lang="sv-SE" sz="2200"/>
              <a:t>TIPS! Ska finnas tips om boende på folksam cup hemsidan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0" name="Rectangle 379">
            <a:extLst>
              <a:ext uri="{FF2B5EF4-FFF2-40B4-BE49-F238E27FC236}">
                <a16:creationId xmlns:a16="http://schemas.microsoft.com/office/drawing/2014/main" id="{AC17DE74-01C9-4859-B65A-85CF999E8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2" name="Freeform: Shape 381">
            <a:extLst>
              <a:ext uri="{FF2B5EF4-FFF2-40B4-BE49-F238E27FC236}">
                <a16:creationId xmlns:a16="http://schemas.microsoft.com/office/drawing/2014/main" id="{068C0432-0E90-4CC1-8CD3-D44A90DF0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347414"/>
          </a:xfrm>
          <a:custGeom>
            <a:avLst/>
            <a:gdLst>
              <a:gd name="connsiteX0" fmla="*/ 0 w 12192000"/>
              <a:gd name="connsiteY0" fmla="*/ 0 h 2347414"/>
              <a:gd name="connsiteX1" fmla="*/ 12192000 w 12192000"/>
              <a:gd name="connsiteY1" fmla="*/ 0 h 2347414"/>
              <a:gd name="connsiteX2" fmla="*/ 12192000 w 12192000"/>
              <a:gd name="connsiteY2" fmla="*/ 1736458 h 2347414"/>
              <a:gd name="connsiteX3" fmla="*/ 11967601 w 12192000"/>
              <a:gd name="connsiteY3" fmla="*/ 1784034 h 2347414"/>
              <a:gd name="connsiteX4" fmla="*/ 10829000 w 12192000"/>
              <a:gd name="connsiteY4" fmla="*/ 1983294 h 2347414"/>
              <a:gd name="connsiteX5" fmla="*/ 10743779 w 12192000"/>
              <a:gd name="connsiteY5" fmla="*/ 1996027 h 2347414"/>
              <a:gd name="connsiteX6" fmla="*/ 10829254 w 12192000"/>
              <a:gd name="connsiteY6" fmla="*/ 1987751 h 2347414"/>
              <a:gd name="connsiteX7" fmla="*/ 10847162 w 12192000"/>
              <a:gd name="connsiteY7" fmla="*/ 1988388 h 2347414"/>
              <a:gd name="connsiteX8" fmla="*/ 11575155 w 12192000"/>
              <a:gd name="connsiteY8" fmla="*/ 1921415 h 2347414"/>
              <a:gd name="connsiteX9" fmla="*/ 12192000 w 12192000"/>
              <a:gd name="connsiteY9" fmla="*/ 1851213 h 2347414"/>
              <a:gd name="connsiteX10" fmla="*/ 12192000 w 12192000"/>
              <a:gd name="connsiteY10" fmla="*/ 1907356 h 2347414"/>
              <a:gd name="connsiteX11" fmla="*/ 12035532 w 12192000"/>
              <a:gd name="connsiteY11" fmla="*/ 1927033 h 2347414"/>
              <a:gd name="connsiteX12" fmla="*/ 11576932 w 12192000"/>
              <a:gd name="connsiteY12" fmla="*/ 1976291 h 2347414"/>
              <a:gd name="connsiteX13" fmla="*/ 10627316 w 12192000"/>
              <a:gd name="connsiteY13" fmla="*/ 2061470 h 2347414"/>
              <a:gd name="connsiteX14" fmla="*/ 9804196 w 12192000"/>
              <a:gd name="connsiteY14" fmla="*/ 2123478 h 2347414"/>
              <a:gd name="connsiteX15" fmla="*/ 9243851 w 12192000"/>
              <a:gd name="connsiteY15" fmla="*/ 2180008 h 2347414"/>
              <a:gd name="connsiteX16" fmla="*/ 8731259 w 12192000"/>
              <a:gd name="connsiteY16" fmla="*/ 2225081 h 2347414"/>
              <a:gd name="connsiteX17" fmla="*/ 8065752 w 12192000"/>
              <a:gd name="connsiteY17" fmla="*/ 2271681 h 2347414"/>
              <a:gd name="connsiteX18" fmla="*/ 7658065 w 12192000"/>
              <a:gd name="connsiteY18" fmla="*/ 2292562 h 2347414"/>
              <a:gd name="connsiteX19" fmla="*/ 6531024 w 12192000"/>
              <a:gd name="connsiteY19" fmla="*/ 2324138 h 2347414"/>
              <a:gd name="connsiteX20" fmla="*/ 6178331 w 12192000"/>
              <a:gd name="connsiteY20" fmla="*/ 2345655 h 2347414"/>
              <a:gd name="connsiteX21" fmla="*/ 5977282 w 12192000"/>
              <a:gd name="connsiteY21" fmla="*/ 2344127 h 2347414"/>
              <a:gd name="connsiteX22" fmla="*/ 5367658 w 12192000"/>
              <a:gd name="connsiteY22" fmla="*/ 2329230 h 2347414"/>
              <a:gd name="connsiteX23" fmla="*/ 4387306 w 12192000"/>
              <a:gd name="connsiteY23" fmla="*/ 2288614 h 2347414"/>
              <a:gd name="connsiteX24" fmla="*/ 4180287 w 12192000"/>
              <a:gd name="connsiteY24" fmla="*/ 2280211 h 2347414"/>
              <a:gd name="connsiteX25" fmla="*/ 3842199 w 12192000"/>
              <a:gd name="connsiteY25" fmla="*/ 2257039 h 2347414"/>
              <a:gd name="connsiteX26" fmla="*/ 3730309 w 12192000"/>
              <a:gd name="connsiteY26" fmla="*/ 2251182 h 2347414"/>
              <a:gd name="connsiteX27" fmla="*/ 3425496 w 12192000"/>
              <a:gd name="connsiteY27" fmla="*/ 2231320 h 2347414"/>
              <a:gd name="connsiteX28" fmla="*/ 3076106 w 12192000"/>
              <a:gd name="connsiteY28" fmla="*/ 2201781 h 2347414"/>
              <a:gd name="connsiteX29" fmla="*/ 2819682 w 12192000"/>
              <a:gd name="connsiteY29" fmla="*/ 2182427 h 2347414"/>
              <a:gd name="connsiteX30" fmla="*/ 2525539 w 12192000"/>
              <a:gd name="connsiteY30" fmla="*/ 2152888 h 2347414"/>
              <a:gd name="connsiteX31" fmla="*/ 2311915 w 12192000"/>
              <a:gd name="connsiteY31" fmla="*/ 2133536 h 2347414"/>
              <a:gd name="connsiteX32" fmla="*/ 2054223 w 12192000"/>
              <a:gd name="connsiteY32" fmla="*/ 2104760 h 2347414"/>
              <a:gd name="connsiteX33" fmla="*/ 1865367 w 12192000"/>
              <a:gd name="connsiteY33" fmla="*/ 2084770 h 2347414"/>
              <a:gd name="connsiteX34" fmla="*/ 1629263 w 12192000"/>
              <a:gd name="connsiteY34" fmla="*/ 2055996 h 2347414"/>
              <a:gd name="connsiteX35" fmla="*/ 1458823 w 12192000"/>
              <a:gd name="connsiteY35" fmla="*/ 2035751 h 2347414"/>
              <a:gd name="connsiteX36" fmla="*/ 1241390 w 12192000"/>
              <a:gd name="connsiteY36" fmla="*/ 2007103 h 2347414"/>
              <a:gd name="connsiteX37" fmla="*/ 1047453 w 12192000"/>
              <a:gd name="connsiteY37" fmla="*/ 1980748 h 2347414"/>
              <a:gd name="connsiteX38" fmla="*/ 814907 w 12192000"/>
              <a:gd name="connsiteY38" fmla="*/ 1949045 h 2347414"/>
              <a:gd name="connsiteX39" fmla="*/ 592649 w 12192000"/>
              <a:gd name="connsiteY39" fmla="*/ 1913776 h 2347414"/>
              <a:gd name="connsiteX40" fmla="*/ 343591 w 12192000"/>
              <a:gd name="connsiteY40" fmla="*/ 1872650 h 2347414"/>
              <a:gd name="connsiteX41" fmla="*/ 35731 w 12192000"/>
              <a:gd name="connsiteY41" fmla="*/ 1821722 h 2347414"/>
              <a:gd name="connsiteX42" fmla="*/ 0 w 12192000"/>
              <a:gd name="connsiteY42" fmla="*/ 1814848 h 2347414"/>
              <a:gd name="connsiteX43" fmla="*/ 0 w 12192000"/>
              <a:gd name="connsiteY43" fmla="*/ 1758489 h 2347414"/>
              <a:gd name="connsiteX44" fmla="*/ 274248 w 12192000"/>
              <a:gd name="connsiteY44" fmla="*/ 1808735 h 2347414"/>
              <a:gd name="connsiteX45" fmla="*/ 498157 w 12192000"/>
              <a:gd name="connsiteY45" fmla="*/ 1846167 h 2347414"/>
              <a:gd name="connsiteX46" fmla="*/ 722828 w 12192000"/>
              <a:gd name="connsiteY46" fmla="*/ 1878635 h 2347414"/>
              <a:gd name="connsiteX47" fmla="*/ 949913 w 12192000"/>
              <a:gd name="connsiteY47" fmla="*/ 1912375 h 2347414"/>
              <a:gd name="connsiteX48" fmla="*/ 1195414 w 12192000"/>
              <a:gd name="connsiteY48" fmla="*/ 1947516 h 2347414"/>
              <a:gd name="connsiteX49" fmla="*/ 1342867 w 12192000"/>
              <a:gd name="connsiteY49" fmla="*/ 1968397 h 2347414"/>
              <a:gd name="connsiteX50" fmla="*/ 1518007 w 12192000"/>
              <a:gd name="connsiteY50" fmla="*/ 1988006 h 2347414"/>
              <a:gd name="connsiteX51" fmla="*/ 1701403 w 12192000"/>
              <a:gd name="connsiteY51" fmla="*/ 2010669 h 2347414"/>
              <a:gd name="connsiteX52" fmla="*/ 1879210 w 12192000"/>
              <a:gd name="connsiteY52" fmla="*/ 2031167 h 2347414"/>
              <a:gd name="connsiteX53" fmla="*/ 2068702 w 12192000"/>
              <a:gd name="connsiteY53" fmla="*/ 2052940 h 2347414"/>
              <a:gd name="connsiteX54" fmla="*/ 2212090 w 12192000"/>
              <a:gd name="connsiteY54" fmla="*/ 2067583 h 2347414"/>
              <a:gd name="connsiteX55" fmla="*/ 2416949 w 12192000"/>
              <a:gd name="connsiteY55" fmla="*/ 2089609 h 2347414"/>
              <a:gd name="connsiteX56" fmla="*/ 2582055 w 12192000"/>
              <a:gd name="connsiteY56" fmla="*/ 2105397 h 2347414"/>
              <a:gd name="connsiteX57" fmla="*/ 2802282 w 12192000"/>
              <a:gd name="connsiteY57" fmla="*/ 2126405 h 2347414"/>
              <a:gd name="connsiteX58" fmla="*/ 2984916 w 12192000"/>
              <a:gd name="connsiteY58" fmla="*/ 2141684 h 2347414"/>
              <a:gd name="connsiteX59" fmla="*/ 3241847 w 12192000"/>
              <a:gd name="connsiteY59" fmla="*/ 2164094 h 2347414"/>
              <a:gd name="connsiteX60" fmla="*/ 3439848 w 12192000"/>
              <a:gd name="connsiteY60" fmla="*/ 2176826 h 2347414"/>
              <a:gd name="connsiteX61" fmla="*/ 3658678 w 12192000"/>
              <a:gd name="connsiteY61" fmla="*/ 2194523 h 2347414"/>
              <a:gd name="connsiteX62" fmla="*/ 3881317 w 12192000"/>
              <a:gd name="connsiteY62" fmla="*/ 2206491 h 2347414"/>
              <a:gd name="connsiteX63" fmla="*/ 4148916 w 12192000"/>
              <a:gd name="connsiteY63" fmla="*/ 2225081 h 2347414"/>
              <a:gd name="connsiteX64" fmla="*/ 4468337 w 12192000"/>
              <a:gd name="connsiteY64" fmla="*/ 2237813 h 2347414"/>
              <a:gd name="connsiteX65" fmla="*/ 4605375 w 12192000"/>
              <a:gd name="connsiteY65" fmla="*/ 2240232 h 2347414"/>
              <a:gd name="connsiteX66" fmla="*/ 4527647 w 12192000"/>
              <a:gd name="connsiteY66" fmla="*/ 2236412 h 2347414"/>
              <a:gd name="connsiteX67" fmla="*/ 4175589 w 12192000"/>
              <a:gd name="connsiteY67" fmla="*/ 2212985 h 2347414"/>
              <a:gd name="connsiteX68" fmla="*/ 3988255 w 12192000"/>
              <a:gd name="connsiteY68" fmla="*/ 2200253 h 2347414"/>
              <a:gd name="connsiteX69" fmla="*/ 3686492 w 12192000"/>
              <a:gd name="connsiteY69" fmla="*/ 2176062 h 2347414"/>
              <a:gd name="connsiteX70" fmla="*/ 3517320 w 12192000"/>
              <a:gd name="connsiteY70" fmla="*/ 2163330 h 2347414"/>
              <a:gd name="connsiteX71" fmla="*/ 3258357 w 12192000"/>
              <a:gd name="connsiteY71" fmla="*/ 2139519 h 2347414"/>
              <a:gd name="connsiteX72" fmla="*/ 3101506 w 12192000"/>
              <a:gd name="connsiteY72" fmla="*/ 2126787 h 2347414"/>
              <a:gd name="connsiteX73" fmla="*/ 2809395 w 12192000"/>
              <a:gd name="connsiteY73" fmla="*/ 2097502 h 2347414"/>
              <a:gd name="connsiteX74" fmla="*/ 2598566 w 12192000"/>
              <a:gd name="connsiteY74" fmla="*/ 2078532 h 2347414"/>
              <a:gd name="connsiteX75" fmla="*/ 2337444 w 12192000"/>
              <a:gd name="connsiteY75" fmla="*/ 2048611 h 2347414"/>
              <a:gd name="connsiteX76" fmla="*/ 2091054 w 12192000"/>
              <a:gd name="connsiteY76" fmla="*/ 2023146 h 2347414"/>
              <a:gd name="connsiteX77" fmla="*/ 1755761 w 12192000"/>
              <a:gd name="connsiteY77" fmla="*/ 1981384 h 2347414"/>
              <a:gd name="connsiteX78" fmla="*/ 1441169 w 12192000"/>
              <a:gd name="connsiteY78" fmla="*/ 1943824 h 2347414"/>
              <a:gd name="connsiteX79" fmla="*/ 1017607 w 12192000"/>
              <a:gd name="connsiteY79" fmla="*/ 1883345 h 2347414"/>
              <a:gd name="connsiteX80" fmla="*/ 594427 w 12192000"/>
              <a:gd name="connsiteY80" fmla="*/ 1821849 h 2347414"/>
              <a:gd name="connsiteX81" fmla="*/ 200711 w 12192000"/>
              <a:gd name="connsiteY81" fmla="*/ 1755132 h 2347414"/>
              <a:gd name="connsiteX82" fmla="*/ 0 w 12192000"/>
              <a:gd name="connsiteY82" fmla="*/ 1718743 h 2347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2192000" h="2347414">
                <a:moveTo>
                  <a:pt x="0" y="0"/>
                </a:moveTo>
                <a:lnTo>
                  <a:pt x="12192000" y="0"/>
                </a:lnTo>
                <a:lnTo>
                  <a:pt x="12192000" y="1736458"/>
                </a:lnTo>
                <a:lnTo>
                  <a:pt x="11967601" y="1784034"/>
                </a:lnTo>
                <a:cubicBezTo>
                  <a:pt x="11589888" y="1859409"/>
                  <a:pt x="11209762" y="1923961"/>
                  <a:pt x="10829000" y="1983294"/>
                </a:cubicBezTo>
                <a:lnTo>
                  <a:pt x="10743779" y="1996027"/>
                </a:lnTo>
                <a:cubicBezTo>
                  <a:pt x="10772495" y="1996778"/>
                  <a:pt x="10801211" y="1993989"/>
                  <a:pt x="10829254" y="1987751"/>
                </a:cubicBezTo>
                <a:cubicBezTo>
                  <a:pt x="10835198" y="1988337"/>
                  <a:pt x="10841180" y="1988553"/>
                  <a:pt x="10847162" y="1988388"/>
                </a:cubicBezTo>
                <a:cubicBezTo>
                  <a:pt x="11090123" y="1968907"/>
                  <a:pt x="11332703" y="1945734"/>
                  <a:pt x="11575155" y="1921415"/>
                </a:cubicBezTo>
                <a:lnTo>
                  <a:pt x="12192000" y="1851213"/>
                </a:lnTo>
                <a:lnTo>
                  <a:pt x="12192000" y="1907356"/>
                </a:lnTo>
                <a:lnTo>
                  <a:pt x="12035532" y="1927033"/>
                </a:lnTo>
                <a:cubicBezTo>
                  <a:pt x="11882793" y="1944747"/>
                  <a:pt x="11729910" y="1961077"/>
                  <a:pt x="11576932" y="1976291"/>
                </a:cubicBezTo>
                <a:cubicBezTo>
                  <a:pt x="11260690" y="2008122"/>
                  <a:pt x="10944193" y="2037279"/>
                  <a:pt x="10627316" y="2061470"/>
                </a:cubicBezTo>
                <a:cubicBezTo>
                  <a:pt x="10352985" y="2082351"/>
                  <a:pt x="10078401" y="2100431"/>
                  <a:pt x="9804196" y="2123478"/>
                </a:cubicBezTo>
                <a:cubicBezTo>
                  <a:pt x="9617118" y="2139137"/>
                  <a:pt x="9430675" y="2161674"/>
                  <a:pt x="9243851" y="2180008"/>
                </a:cubicBezTo>
                <a:cubicBezTo>
                  <a:pt x="9073157" y="2196433"/>
                  <a:pt x="8902207" y="2211966"/>
                  <a:pt x="8731259" y="2225081"/>
                </a:cubicBezTo>
                <a:cubicBezTo>
                  <a:pt x="8509507" y="2242054"/>
                  <a:pt x="8287667" y="2257586"/>
                  <a:pt x="8065752" y="2271681"/>
                </a:cubicBezTo>
                <a:cubicBezTo>
                  <a:pt x="7929984" y="2280466"/>
                  <a:pt x="7793961" y="2285814"/>
                  <a:pt x="7658065" y="2292562"/>
                </a:cubicBezTo>
                <a:cubicBezTo>
                  <a:pt x="7282640" y="2311661"/>
                  <a:pt x="6906704" y="2314208"/>
                  <a:pt x="6531024" y="2324138"/>
                </a:cubicBezTo>
                <a:cubicBezTo>
                  <a:pt x="6413417" y="2327322"/>
                  <a:pt x="6295937" y="2338399"/>
                  <a:pt x="6178331" y="2345655"/>
                </a:cubicBezTo>
                <a:cubicBezTo>
                  <a:pt x="6111271" y="2349730"/>
                  <a:pt x="6044342" y="2345655"/>
                  <a:pt x="5977282" y="2344127"/>
                </a:cubicBezTo>
                <a:cubicBezTo>
                  <a:pt x="5774073" y="2338908"/>
                  <a:pt x="5570866" y="2334960"/>
                  <a:pt x="5367658" y="2329230"/>
                </a:cubicBezTo>
                <a:cubicBezTo>
                  <a:pt x="5040746" y="2319809"/>
                  <a:pt x="4713963" y="2306274"/>
                  <a:pt x="4387306" y="2288614"/>
                </a:cubicBezTo>
                <a:cubicBezTo>
                  <a:pt x="4318342" y="2284796"/>
                  <a:pt x="4249253" y="2284286"/>
                  <a:pt x="4180287" y="2280211"/>
                </a:cubicBezTo>
                <a:cubicBezTo>
                  <a:pt x="4067634" y="2273463"/>
                  <a:pt x="3954980" y="2265060"/>
                  <a:pt x="3842199" y="2257039"/>
                </a:cubicBezTo>
                <a:cubicBezTo>
                  <a:pt x="3804988" y="2254492"/>
                  <a:pt x="3767648" y="2254620"/>
                  <a:pt x="3730309" y="2251182"/>
                </a:cubicBezTo>
                <a:cubicBezTo>
                  <a:pt x="3628704" y="2242142"/>
                  <a:pt x="3527101" y="2238449"/>
                  <a:pt x="3425496" y="2231320"/>
                </a:cubicBezTo>
                <a:cubicBezTo>
                  <a:pt x="3308906" y="2222534"/>
                  <a:pt x="3192569" y="2211330"/>
                  <a:pt x="3076106" y="2201781"/>
                </a:cubicBezTo>
                <a:cubicBezTo>
                  <a:pt x="2990757" y="2194905"/>
                  <a:pt x="2905157" y="2190067"/>
                  <a:pt x="2819682" y="2182427"/>
                </a:cubicBezTo>
                <a:cubicBezTo>
                  <a:pt x="2721507" y="2173515"/>
                  <a:pt x="2623586" y="2162311"/>
                  <a:pt x="2525539" y="2152888"/>
                </a:cubicBezTo>
                <a:cubicBezTo>
                  <a:pt x="2454289" y="2145886"/>
                  <a:pt x="2383038" y="2140920"/>
                  <a:pt x="2311915" y="2133536"/>
                </a:cubicBezTo>
                <a:cubicBezTo>
                  <a:pt x="2225933" y="2124749"/>
                  <a:pt x="2140204" y="2114182"/>
                  <a:pt x="2054223" y="2104760"/>
                </a:cubicBezTo>
                <a:cubicBezTo>
                  <a:pt x="1990719" y="2097758"/>
                  <a:pt x="1928233" y="2092028"/>
                  <a:pt x="1865367" y="2084770"/>
                </a:cubicBezTo>
                <a:cubicBezTo>
                  <a:pt x="1786622" y="2075603"/>
                  <a:pt x="1708006" y="2065545"/>
                  <a:pt x="1629263" y="2055996"/>
                </a:cubicBezTo>
                <a:cubicBezTo>
                  <a:pt x="1572492" y="2049120"/>
                  <a:pt x="1515595" y="2043264"/>
                  <a:pt x="1458823" y="2035751"/>
                </a:cubicBezTo>
                <a:cubicBezTo>
                  <a:pt x="1386303" y="2026585"/>
                  <a:pt x="1313784" y="2016780"/>
                  <a:pt x="1241390" y="2007103"/>
                </a:cubicBezTo>
                <a:lnTo>
                  <a:pt x="1047453" y="1980748"/>
                </a:lnTo>
                <a:cubicBezTo>
                  <a:pt x="969980" y="1970180"/>
                  <a:pt x="892254" y="1960377"/>
                  <a:pt x="814907" y="1949045"/>
                </a:cubicBezTo>
                <a:cubicBezTo>
                  <a:pt x="740609" y="1938094"/>
                  <a:pt x="666692" y="1925744"/>
                  <a:pt x="592649" y="1913776"/>
                </a:cubicBezTo>
                <a:cubicBezTo>
                  <a:pt x="509587" y="1900280"/>
                  <a:pt x="426653" y="1886274"/>
                  <a:pt x="343591" y="1872650"/>
                </a:cubicBezTo>
                <a:cubicBezTo>
                  <a:pt x="240972" y="1855716"/>
                  <a:pt x="138225" y="1839673"/>
                  <a:pt x="35731" y="1821722"/>
                </a:cubicBezTo>
                <a:lnTo>
                  <a:pt x="0" y="1814848"/>
                </a:lnTo>
                <a:lnTo>
                  <a:pt x="0" y="1758489"/>
                </a:lnTo>
                <a:lnTo>
                  <a:pt x="274248" y="1808735"/>
                </a:lnTo>
                <a:cubicBezTo>
                  <a:pt x="348926" y="1821467"/>
                  <a:pt x="423604" y="1832798"/>
                  <a:pt x="498157" y="1846167"/>
                </a:cubicBezTo>
                <a:cubicBezTo>
                  <a:pt x="572708" y="1859536"/>
                  <a:pt x="647896" y="1867813"/>
                  <a:pt x="722828" y="1878635"/>
                </a:cubicBezTo>
                <a:cubicBezTo>
                  <a:pt x="797762" y="1889457"/>
                  <a:pt x="874219" y="1901426"/>
                  <a:pt x="949913" y="1912375"/>
                </a:cubicBezTo>
                <a:cubicBezTo>
                  <a:pt x="1031704" y="1924343"/>
                  <a:pt x="1113496" y="1935802"/>
                  <a:pt x="1195414" y="1947516"/>
                </a:cubicBezTo>
                <a:cubicBezTo>
                  <a:pt x="1244566" y="1954519"/>
                  <a:pt x="1293589" y="1962285"/>
                  <a:pt x="1342867" y="1968397"/>
                </a:cubicBezTo>
                <a:cubicBezTo>
                  <a:pt x="1401162" y="1975656"/>
                  <a:pt x="1459712" y="1981130"/>
                  <a:pt x="1518007" y="1988006"/>
                </a:cubicBezTo>
                <a:cubicBezTo>
                  <a:pt x="1579224" y="1995263"/>
                  <a:pt x="1640186" y="2003411"/>
                  <a:pt x="1701403" y="2010669"/>
                </a:cubicBezTo>
                <a:cubicBezTo>
                  <a:pt x="1762618" y="2017926"/>
                  <a:pt x="1820279" y="2024292"/>
                  <a:pt x="1879210" y="2031167"/>
                </a:cubicBezTo>
                <a:cubicBezTo>
                  <a:pt x="1942712" y="2038425"/>
                  <a:pt x="2006214" y="2046064"/>
                  <a:pt x="2068702" y="2052940"/>
                </a:cubicBezTo>
                <a:cubicBezTo>
                  <a:pt x="2116455" y="2058160"/>
                  <a:pt x="2164335" y="2062362"/>
                  <a:pt x="2212090" y="2067583"/>
                </a:cubicBezTo>
                <a:cubicBezTo>
                  <a:pt x="2280419" y="2074967"/>
                  <a:pt x="2348493" y="2085152"/>
                  <a:pt x="2416949" y="2089609"/>
                </a:cubicBezTo>
                <a:cubicBezTo>
                  <a:pt x="2472070" y="2093302"/>
                  <a:pt x="2526936" y="2099540"/>
                  <a:pt x="2582055" y="2105397"/>
                </a:cubicBezTo>
                <a:cubicBezTo>
                  <a:pt x="2655337" y="2113291"/>
                  <a:pt x="2729001" y="2119785"/>
                  <a:pt x="2802282" y="2126405"/>
                </a:cubicBezTo>
                <a:cubicBezTo>
                  <a:pt x="2862991" y="2131753"/>
                  <a:pt x="2924207" y="2136337"/>
                  <a:pt x="2984916" y="2141684"/>
                </a:cubicBezTo>
                <a:cubicBezTo>
                  <a:pt x="3070516" y="2149324"/>
                  <a:pt x="3156373" y="2152888"/>
                  <a:pt x="3241847" y="2164094"/>
                </a:cubicBezTo>
                <a:cubicBezTo>
                  <a:pt x="3307255" y="2172624"/>
                  <a:pt x="3374060" y="2169822"/>
                  <a:pt x="3439848" y="2176826"/>
                </a:cubicBezTo>
                <a:cubicBezTo>
                  <a:pt x="3512622" y="2184592"/>
                  <a:pt x="3585777" y="2186247"/>
                  <a:pt x="3658678" y="2194523"/>
                </a:cubicBezTo>
                <a:cubicBezTo>
                  <a:pt x="3731578" y="2202800"/>
                  <a:pt x="3807019" y="2201781"/>
                  <a:pt x="3881317" y="2206491"/>
                </a:cubicBezTo>
                <a:cubicBezTo>
                  <a:pt x="3970222" y="2212094"/>
                  <a:pt x="4059124" y="2223552"/>
                  <a:pt x="4148916" y="2225081"/>
                </a:cubicBezTo>
                <a:cubicBezTo>
                  <a:pt x="4255600" y="2226736"/>
                  <a:pt x="4361779" y="2236539"/>
                  <a:pt x="4468337" y="2237813"/>
                </a:cubicBezTo>
                <a:cubicBezTo>
                  <a:pt x="4511390" y="2238577"/>
                  <a:pt x="4554190" y="2246852"/>
                  <a:pt x="4605375" y="2240232"/>
                </a:cubicBezTo>
                <a:cubicBezTo>
                  <a:pt x="4574131" y="2238704"/>
                  <a:pt x="4550762" y="2237940"/>
                  <a:pt x="4527647" y="2236412"/>
                </a:cubicBezTo>
                <a:cubicBezTo>
                  <a:pt x="4410293" y="2228773"/>
                  <a:pt x="4292942" y="2220751"/>
                  <a:pt x="4175589" y="2212985"/>
                </a:cubicBezTo>
                <a:cubicBezTo>
                  <a:pt x="4113101" y="2208783"/>
                  <a:pt x="4050615" y="2205219"/>
                  <a:pt x="3988255" y="2200253"/>
                </a:cubicBezTo>
                <a:cubicBezTo>
                  <a:pt x="3887668" y="2192487"/>
                  <a:pt x="3787079" y="2184082"/>
                  <a:pt x="3686492" y="2176062"/>
                </a:cubicBezTo>
                <a:cubicBezTo>
                  <a:pt x="3630102" y="2171605"/>
                  <a:pt x="3573711" y="2168040"/>
                  <a:pt x="3517320" y="2163330"/>
                </a:cubicBezTo>
                <a:cubicBezTo>
                  <a:pt x="3430958" y="2155689"/>
                  <a:pt x="3344721" y="2147159"/>
                  <a:pt x="3258357" y="2139519"/>
                </a:cubicBezTo>
                <a:cubicBezTo>
                  <a:pt x="3206031" y="2134809"/>
                  <a:pt x="3153705" y="2131371"/>
                  <a:pt x="3101506" y="2126787"/>
                </a:cubicBezTo>
                <a:cubicBezTo>
                  <a:pt x="3004220" y="2117365"/>
                  <a:pt x="2907061" y="2106798"/>
                  <a:pt x="2809395" y="2097502"/>
                </a:cubicBezTo>
                <a:cubicBezTo>
                  <a:pt x="2739161" y="2090628"/>
                  <a:pt x="2668673" y="2085916"/>
                  <a:pt x="2598566" y="2078532"/>
                </a:cubicBezTo>
                <a:cubicBezTo>
                  <a:pt x="2511441" y="2069365"/>
                  <a:pt x="2424569" y="2058160"/>
                  <a:pt x="2337444" y="2048611"/>
                </a:cubicBezTo>
                <a:cubicBezTo>
                  <a:pt x="2255399" y="2039699"/>
                  <a:pt x="2173099" y="2032950"/>
                  <a:pt x="2091054" y="2023146"/>
                </a:cubicBezTo>
                <a:cubicBezTo>
                  <a:pt x="1979162" y="2010414"/>
                  <a:pt x="1867524" y="1995008"/>
                  <a:pt x="1755761" y="1981384"/>
                </a:cubicBezTo>
                <a:cubicBezTo>
                  <a:pt x="1650982" y="1968652"/>
                  <a:pt x="1545821" y="1957830"/>
                  <a:pt x="1441169" y="1943824"/>
                </a:cubicBezTo>
                <a:cubicBezTo>
                  <a:pt x="1299813" y="1924980"/>
                  <a:pt x="1158837" y="1903718"/>
                  <a:pt x="1017607" y="1883345"/>
                </a:cubicBezTo>
                <a:cubicBezTo>
                  <a:pt x="876378" y="1862974"/>
                  <a:pt x="735402" y="1844003"/>
                  <a:pt x="594427" y="1821849"/>
                </a:cubicBezTo>
                <a:cubicBezTo>
                  <a:pt x="462850" y="1801222"/>
                  <a:pt x="331526" y="1778304"/>
                  <a:pt x="200711" y="1755132"/>
                </a:cubicBezTo>
                <a:lnTo>
                  <a:pt x="0" y="1718743"/>
                </a:lnTo>
                <a:close/>
              </a:path>
            </a:pathLst>
          </a:custGeom>
          <a:solidFill>
            <a:schemeClr val="accent2"/>
          </a:solidFill>
          <a:ln w="819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4" name="Rubrik 1"/>
          <p:cNvSpPr txBox="1">
            <a:spLocks noGrp="1"/>
          </p:cNvSpPr>
          <p:nvPr>
            <p:ph type="title"/>
          </p:nvPr>
        </p:nvSpPr>
        <p:spPr>
          <a:xfrm>
            <a:off x="838200" y="401221"/>
            <a:ext cx="10515600" cy="1348065"/>
          </a:xfrm>
          <a:prstGeom prst="rect">
            <a:avLst/>
          </a:prstGeom>
        </p:spPr>
        <p:txBody>
          <a:bodyPr>
            <a:normAutofit/>
          </a:bodyPr>
          <a:lstStyle>
            <a:lvl1pPr algn="ctr"/>
          </a:lstStyle>
          <a:p>
            <a:r>
              <a:rPr lang="sv-SE" sz="5400">
                <a:solidFill>
                  <a:srgbClr val="FFFFFF"/>
                </a:solidFill>
              </a:rPr>
              <a:t>RESA</a:t>
            </a:r>
          </a:p>
        </p:txBody>
      </p:sp>
      <p:sp>
        <p:nvSpPr>
          <p:cNvPr id="375" name="Platshållare för innehåll 2"/>
          <p:cNvSpPr txBox="1">
            <a:spLocks noGrp="1"/>
          </p:cNvSpPr>
          <p:nvPr>
            <p:ph type="body" idx="1"/>
          </p:nvPr>
        </p:nvSpPr>
        <p:spPr>
          <a:xfrm>
            <a:off x="838200" y="2586789"/>
            <a:ext cx="10515600" cy="359017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sv-SE" sz="2200"/>
              <a:t>Gemensam bussresa till Järpen med start från Skellefteå</a:t>
            </a:r>
          </a:p>
          <a:p>
            <a:r>
              <a:rPr lang="sv-SE" sz="2200"/>
              <a:t>Resan avgår preliminärt fredag 3/3 tidigt på morgonen (exakt tid kommer senare)</a:t>
            </a:r>
          </a:p>
          <a:p>
            <a:r>
              <a:rPr lang="sv-SE" sz="2200"/>
              <a:t>Resa hem efter avslutad tävling på måndag 6/3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Rectangle 382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7" name="Rubrik 1"/>
          <p:cNvSpPr txBox="1"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/>
          </a:lstStyle>
          <a:p>
            <a:pPr algn="l"/>
            <a:r>
              <a:rPr lang="sv-SE" sz="4000">
                <a:solidFill>
                  <a:schemeClr val="bg1"/>
                </a:solidFill>
              </a:rPr>
              <a:t>UNGDOMSCUP 2023</a:t>
            </a:r>
          </a:p>
        </p:txBody>
      </p:sp>
      <p:sp>
        <p:nvSpPr>
          <p:cNvPr id="385" name="Rectangle 384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7" name="Rectangle 386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8" name="Platshållare för innehåll 2"/>
          <p:cNvSpPr txBox="1">
            <a:spLocks noGrp="1"/>
          </p:cNvSpPr>
          <p:nvPr>
            <p:ph type="body" idx="1"/>
          </p:nvPr>
        </p:nvSpPr>
        <p:spPr>
          <a:xfrm>
            <a:off x="1155548" y="2217343"/>
            <a:ext cx="9880893" cy="3959619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sv-SE" sz="2400"/>
              <a:t>10-12 MARS</a:t>
            </a:r>
          </a:p>
          <a:p>
            <a:r>
              <a:rPr lang="sv-SE" sz="2400"/>
              <a:t>ÖRNSKÖLDSVIK</a:t>
            </a:r>
          </a:p>
          <a:p>
            <a:r>
              <a:rPr lang="sv-SE" sz="2400"/>
              <a:t>VÅRBY IK</a:t>
            </a:r>
          </a:p>
          <a:p>
            <a:r>
              <a:rPr lang="sv-SE" sz="2400"/>
              <a:t>TÄVLINGARNA GÅR I KLASSISK STIL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Rectangle 385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0" name="Rubrik 1"/>
          <p:cNvSpPr txBox="1"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/>
          </a:lstStyle>
          <a:p>
            <a:pPr algn="l"/>
            <a:r>
              <a:rPr lang="sv-SE" sz="4000">
                <a:solidFill>
                  <a:schemeClr val="bg1"/>
                </a:solidFill>
              </a:rPr>
              <a:t>UNGDOMSCUP</a:t>
            </a:r>
          </a:p>
        </p:txBody>
      </p:sp>
      <p:sp>
        <p:nvSpPr>
          <p:cNvPr id="388" name="Rectangle 387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0" name="Rectangle 389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1" name="Platshållare för innehåll 2"/>
          <p:cNvSpPr txBox="1">
            <a:spLocks noGrp="1"/>
          </p:cNvSpPr>
          <p:nvPr>
            <p:ph type="body" idx="1"/>
          </p:nvPr>
        </p:nvSpPr>
        <p:spPr>
          <a:xfrm>
            <a:off x="1155548" y="2217343"/>
            <a:ext cx="9880893" cy="3959619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sv-SE" sz="2400"/>
              <a:t>”Syftet med Ungdomscup är att stimulera till bra tränings – och tävlingsverksamhet i våra skiddistrikt, som bidrar till sammanhållning och kamratskap med fokus på att fler ungdomar ska fortsätta med längdskidåkning hela livet.</a:t>
            </a:r>
            <a:br>
              <a:rPr lang="sv-SE" sz="2400"/>
            </a:br>
            <a:r>
              <a:rPr lang="sv-SE" sz="2400"/>
              <a:t>Samt erbjuda en rikstäckande tävling för åldersgruppen där det läggs fokus på såväl prestation som gemenskap och glädje”</a:t>
            </a:r>
            <a:br>
              <a:rPr lang="sv-SE" sz="2400"/>
            </a:br>
            <a:r>
              <a:rPr lang="sv-SE" sz="2400" i="1"/>
              <a:t>SSF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Rectangle 388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3" name="Volkswagen ungdomscup byter namn!"/>
          <p:cNvSpPr txBox="1"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/>
          </a:lstStyle>
          <a:p>
            <a:pPr algn="l"/>
            <a:r>
              <a:rPr lang="sv-SE" sz="4000">
                <a:solidFill>
                  <a:schemeClr val="bg1"/>
                </a:solidFill>
              </a:rPr>
              <a:t>Volkswagen ungdomscup byter namn!</a:t>
            </a:r>
          </a:p>
        </p:txBody>
      </p:sp>
      <p:sp>
        <p:nvSpPr>
          <p:cNvPr id="391" name="Rectangle 390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3" name="Rectangle 392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4" name="Volkswagen ungdomscup byter namn till detta år, de har ännu inte fått klart från sponsorerna, så tills vidare går cupen under namnet ”ungdomscup”"/>
          <p:cNvSpPr txBox="1">
            <a:spLocks noGrp="1"/>
          </p:cNvSpPr>
          <p:nvPr>
            <p:ph type="body" idx="1"/>
          </p:nvPr>
        </p:nvSpPr>
        <p:spPr>
          <a:xfrm>
            <a:off x="1155548" y="2217343"/>
            <a:ext cx="9880893" cy="3959619"/>
          </a:xfrm>
          <a:prstGeom prst="rect">
            <a:avLst/>
          </a:prstGeom>
        </p:spPr>
        <p:txBody>
          <a:bodyPr>
            <a:normAutofit/>
          </a:bodyPr>
          <a:lstStyle>
            <a:lvl1pPr algn="ctr"/>
          </a:lstStyle>
          <a:p>
            <a:r>
              <a:rPr lang="sv-SE" sz="2400"/>
              <a:t>Volkswagen ungdomscup byter namn till detta år, de har ännu inte fått klart från sponsorerna, så tills vidare går cupen under namnet ”ungdomscup”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Rectangle 391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6" name="Rubrik 1"/>
          <p:cNvSpPr txBox="1"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/>
          </a:lstStyle>
          <a:p>
            <a:pPr algn="l"/>
            <a:r>
              <a:rPr lang="sv-SE" sz="4000">
                <a:solidFill>
                  <a:schemeClr val="bg1"/>
                </a:solidFill>
              </a:rPr>
              <a:t>UNGDOMSCUP 2023 </a:t>
            </a:r>
          </a:p>
        </p:txBody>
      </p:sp>
      <p:sp>
        <p:nvSpPr>
          <p:cNvPr id="394" name="Rectangle 393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6" name="Rectangle 395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7" name="Platshållare för innehåll 2"/>
          <p:cNvSpPr txBox="1">
            <a:spLocks noGrp="1"/>
          </p:cNvSpPr>
          <p:nvPr>
            <p:ph type="body" idx="1"/>
          </p:nvPr>
        </p:nvSpPr>
        <p:spPr>
          <a:xfrm>
            <a:off x="1155548" y="2217343"/>
            <a:ext cx="9880893" cy="3959619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sv-SE" sz="2400" dirty="0"/>
              <a:t>Volkswagen </a:t>
            </a:r>
            <a:r>
              <a:rPr lang="sv-SE" sz="2400" dirty="0" err="1"/>
              <a:t>Ungdomscup</a:t>
            </a:r>
            <a:r>
              <a:rPr lang="sv-SE" sz="2400" dirty="0"/>
              <a:t> är öppen för alla 13-14 </a:t>
            </a:r>
            <a:r>
              <a:rPr lang="sv-SE" sz="2400" dirty="0" err="1"/>
              <a:t>åringar</a:t>
            </a:r>
            <a:r>
              <a:rPr lang="sv-SE" sz="2400" dirty="0"/>
              <a:t> som genom tävlande visat att de vill </a:t>
            </a:r>
            <a:r>
              <a:rPr lang="sv-SE" sz="2400" dirty="0" err="1"/>
              <a:t>åka</a:t>
            </a:r>
            <a:r>
              <a:rPr lang="sv-SE" sz="2400" dirty="0"/>
              <a:t>.</a:t>
            </a:r>
          </a:p>
          <a:p>
            <a:pPr>
              <a:defRPr b="1"/>
            </a:pPr>
            <a:r>
              <a:rPr lang="sv-SE" sz="2400" dirty="0"/>
              <a:t>KVALIFICERING: </a:t>
            </a:r>
            <a:r>
              <a:rPr lang="sv-SE" sz="2400" b="0" dirty="0"/>
              <a:t>de som vill åka Volkswagen </a:t>
            </a:r>
            <a:r>
              <a:rPr lang="sv-SE" sz="2400" b="0" dirty="0" err="1"/>
              <a:t>ungdomscup</a:t>
            </a:r>
            <a:r>
              <a:rPr lang="sv-SE" sz="2400" b="0" dirty="0"/>
              <a:t> ska ha åkt minst </a:t>
            </a:r>
            <a:r>
              <a:rPr lang="sv-SE" sz="2400" u="sng" dirty="0"/>
              <a:t>tre</a:t>
            </a:r>
            <a:r>
              <a:rPr lang="sv-SE" sz="2400" b="0" dirty="0"/>
              <a:t> av alla distriktstävlingar minst en vecka innan sista anmälningsdatum för att uppfylla kvalificeringskraven. </a:t>
            </a:r>
          </a:p>
          <a:p>
            <a:pPr>
              <a:defRPr b="1"/>
            </a:pPr>
            <a:endParaRPr lang="sv-SE" sz="2400" dirty="0"/>
          </a:p>
          <a:p>
            <a:pPr>
              <a:defRPr sz="2200"/>
            </a:pPr>
            <a:r>
              <a:rPr lang="sv-SE" sz="2400" dirty="0"/>
              <a:t>Laxspelen blir sista kvalificeringstävling</a:t>
            </a:r>
          </a:p>
          <a:p>
            <a:pPr>
              <a:defRPr sz="2200"/>
            </a:pPr>
            <a:r>
              <a:rPr lang="sv-SE" sz="2400" dirty="0"/>
              <a:t>Även tävling i skidskytte och skidorientering är kvalificerande </a:t>
            </a:r>
          </a:p>
          <a:p>
            <a:pPr marL="0" indent="0">
              <a:buNone/>
              <a:defRPr b="1"/>
            </a:pPr>
            <a:endParaRPr lang="sv-SE" sz="2400" b="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Rectangle 394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9" name="ungdomscup 2023"/>
          <p:cNvSpPr txBox="1"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/>
          </a:lstStyle>
          <a:p>
            <a:pPr algn="l"/>
            <a:r>
              <a:rPr lang="sv-SE" sz="4000">
                <a:solidFill>
                  <a:schemeClr val="bg1"/>
                </a:solidFill>
              </a:rPr>
              <a:t>       ungdomscup 2023</a:t>
            </a:r>
          </a:p>
        </p:txBody>
      </p:sp>
      <p:sp>
        <p:nvSpPr>
          <p:cNvPr id="397" name="Rectangle 396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9" name="Rectangle 398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0" name="KVALIFICERING FORTSÄTTNING; skulle det bli en snöfattig vinter där flera distriktstävlingar ställs in, kan tävlingar utanför distriktet räknas.…"/>
          <p:cNvSpPr txBox="1">
            <a:spLocks noGrp="1"/>
          </p:cNvSpPr>
          <p:nvPr>
            <p:ph type="body" idx="1"/>
          </p:nvPr>
        </p:nvSpPr>
        <p:spPr>
          <a:xfrm>
            <a:off x="1155548" y="2217343"/>
            <a:ext cx="9880893" cy="3959619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sv-SE" sz="2400" b="1"/>
              <a:t>KVALIFICERING FORTSÄTTNING</a:t>
            </a:r>
            <a:r>
              <a:rPr lang="sv-SE" sz="2400"/>
              <a:t>; skulle det bli en snöfattig vinter där flera distriktstävlingar ställs in, kan tävlingar utanför distriktet räknas. </a:t>
            </a:r>
          </a:p>
          <a:p>
            <a:r>
              <a:rPr lang="sv-SE" sz="2400"/>
              <a:t>Skulle detta bli aktuellt kommer Ellinor att meddela det under säsongen.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Rectangle 39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2" name="Rubrik 1"/>
          <p:cNvSpPr txBox="1"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/>
          </a:lstStyle>
          <a:p>
            <a:pPr algn="l"/>
            <a:r>
              <a:rPr lang="sv-SE" sz="4000">
                <a:solidFill>
                  <a:schemeClr val="bg1"/>
                </a:solidFill>
              </a:rPr>
              <a:t>ANMÄLAN</a:t>
            </a:r>
          </a:p>
        </p:txBody>
      </p:sp>
      <p:sp>
        <p:nvSpPr>
          <p:cNvPr id="400" name="Rectangle 39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2" name="Rectangle 40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3" name="Platshållare för innehåll 2"/>
          <p:cNvSpPr txBox="1">
            <a:spLocks noGrp="1"/>
          </p:cNvSpPr>
          <p:nvPr>
            <p:ph type="body" idx="1"/>
          </p:nvPr>
        </p:nvSpPr>
        <p:spPr>
          <a:xfrm>
            <a:off x="1155548" y="2217343"/>
            <a:ext cx="9880893" cy="3959619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sv-SE" sz="2400" b="1"/>
              <a:t>INTRESSEANMÄLAN</a:t>
            </a:r>
            <a:r>
              <a:rPr lang="sv-SE" sz="2400"/>
              <a:t>: Alla som vill åka Volkswagen ungdomscup gör en intresseanmälan, denna är </a:t>
            </a:r>
            <a:r>
              <a:rPr lang="sv-SE" sz="2400" b="1" u="sng"/>
              <a:t>ej</a:t>
            </a:r>
            <a:r>
              <a:rPr lang="sv-SE" sz="2400"/>
              <a:t> bindande och ska skickas in i december, exakt datum kommer senare.</a:t>
            </a:r>
          </a:p>
          <a:p>
            <a:r>
              <a:rPr lang="sv-SE" sz="2400"/>
              <a:t>Denna skickas in individuellt, ej klubbvis, via en länk som kommer att läggas ut.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Rectangle 400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5" name="Rubrik 1"/>
          <p:cNvSpPr txBox="1"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/>
          </a:lstStyle>
          <a:p>
            <a:pPr algn="l"/>
            <a:r>
              <a:rPr lang="sv-SE" sz="4000">
                <a:solidFill>
                  <a:schemeClr val="bg1"/>
                </a:solidFill>
              </a:rPr>
              <a:t>ANMÄLAN</a:t>
            </a:r>
          </a:p>
        </p:txBody>
      </p:sp>
      <p:sp>
        <p:nvSpPr>
          <p:cNvPr id="403" name="Rectangle 402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5" name="Rectangle 404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6" name="Platshållare för innehåll 2"/>
          <p:cNvSpPr txBox="1">
            <a:spLocks noGrp="1"/>
          </p:cNvSpPr>
          <p:nvPr>
            <p:ph type="body" idx="1"/>
          </p:nvPr>
        </p:nvSpPr>
        <p:spPr>
          <a:xfrm>
            <a:off x="1155548" y="2217343"/>
            <a:ext cx="9880893" cy="3959619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sv-SE" sz="2400" b="1"/>
              <a:t>SLUTGILTIG ANMÄLAN</a:t>
            </a:r>
            <a:r>
              <a:rPr lang="sv-SE" sz="2400"/>
              <a:t>: Alla som är kvalificerade och intresserade av att åka Volkswagen ungdomscup ska göra en slutgiltig anmälan oavsett om man gjorde en intresseanmälan eller inte. </a:t>
            </a:r>
          </a:p>
          <a:p>
            <a:r>
              <a:rPr lang="sv-SE" sz="2400"/>
              <a:t>Anmälan </a:t>
            </a:r>
            <a:r>
              <a:rPr lang="sv-SE" sz="2400" b="1" u="sng"/>
              <a:t>är bindande</a:t>
            </a:r>
            <a:r>
              <a:rPr lang="sv-SE" sz="2400"/>
              <a:t> och sker individuellt, ej klubbvis.</a:t>
            </a:r>
          </a:p>
          <a:p>
            <a:r>
              <a:rPr lang="sv-SE" sz="2400"/>
              <a:t>Anmälan ska skickas in i januari, exakt datum kommer senare, via en länk som kommer att läggas ut. 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Rectangle 403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8" name="Anmälan"/>
          <p:cNvSpPr txBox="1"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/>
          </a:lstStyle>
          <a:p>
            <a:pPr algn="l"/>
            <a:r>
              <a:rPr lang="sv-SE" sz="4000">
                <a:solidFill>
                  <a:schemeClr val="bg1"/>
                </a:solidFill>
              </a:rPr>
              <a:t>Anmälan</a:t>
            </a:r>
          </a:p>
        </p:txBody>
      </p:sp>
      <p:sp>
        <p:nvSpPr>
          <p:cNvPr id="406" name="Rectangle 405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8" name="Rectangle 407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9" name="Ellinor anmäler sedan hela distriktet till riksfinalen…"/>
          <p:cNvSpPr txBox="1">
            <a:spLocks noGrp="1"/>
          </p:cNvSpPr>
          <p:nvPr>
            <p:ph type="body" idx="1"/>
          </p:nvPr>
        </p:nvSpPr>
        <p:spPr>
          <a:xfrm>
            <a:off x="1155548" y="2217343"/>
            <a:ext cx="9880893" cy="3959619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sv-SE" sz="2400"/>
              <a:t>Ellinor anmäler sedan hela distriktet till riksfinalen</a:t>
            </a:r>
          </a:p>
          <a:p>
            <a:r>
              <a:rPr lang="sv-SE" sz="2400"/>
              <a:t>Betalningen faktureras till klubbarna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Rectangle 406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1" name="Rubrik 1"/>
          <p:cNvSpPr txBox="1"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/>
          </a:lstStyle>
          <a:p>
            <a:pPr algn="l"/>
            <a:r>
              <a:rPr lang="sv-SE" sz="4000">
                <a:solidFill>
                  <a:schemeClr val="bg1"/>
                </a:solidFill>
              </a:rPr>
              <a:t>PROGRAM</a:t>
            </a:r>
          </a:p>
        </p:txBody>
      </p:sp>
      <p:sp>
        <p:nvSpPr>
          <p:cNvPr id="409" name="Rectangle 408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1" name="Rectangle 410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2" name="Platshållare för innehåll 2"/>
          <p:cNvSpPr txBox="1">
            <a:spLocks noGrp="1"/>
          </p:cNvSpPr>
          <p:nvPr>
            <p:ph type="body" idx="1"/>
          </p:nvPr>
        </p:nvSpPr>
        <p:spPr>
          <a:xfrm>
            <a:off x="1155548" y="2217343"/>
            <a:ext cx="9880893" cy="3959619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sv-SE" sz="2400"/>
              <a:t>Program och information om helgen kommer att finnas på</a:t>
            </a:r>
            <a:br>
              <a:rPr lang="sv-SE" sz="2400"/>
            </a:br>
            <a:r>
              <a:rPr lang="sv-SE" sz="2400" u="sng">
                <a:uFill>
                  <a:solidFill>
                    <a:srgbClr val="B8FA56"/>
                  </a:solidFill>
                </a:uFill>
                <a:hlinkClick r:id="rId2"/>
              </a:rPr>
              <a:t>https://volkswagenungdomscup.varby.nu</a:t>
            </a:r>
          </a:p>
          <a:p>
            <a:r>
              <a:rPr lang="sv-SE" sz="2400"/>
              <a:t>Allt är inte uppdaterad på hemsidan ännu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Rectangle 409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4" name="Rubrik 1"/>
          <p:cNvSpPr txBox="1"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/>
          </a:lstStyle>
          <a:p>
            <a:pPr algn="l"/>
            <a:r>
              <a:rPr lang="sv-SE" sz="4000">
                <a:solidFill>
                  <a:schemeClr val="bg1"/>
                </a:solidFill>
              </a:rPr>
              <a:t>VALLARTEAM</a:t>
            </a:r>
          </a:p>
        </p:txBody>
      </p:sp>
      <p:sp>
        <p:nvSpPr>
          <p:cNvPr id="412" name="Rectangle 411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4" name="Rectangle 413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5" name="Platshållare för innehåll 2"/>
          <p:cNvSpPr txBox="1">
            <a:spLocks noGrp="1"/>
          </p:cNvSpPr>
          <p:nvPr>
            <p:ph type="body" idx="1"/>
          </p:nvPr>
        </p:nvSpPr>
        <p:spPr>
          <a:xfrm>
            <a:off x="1155548" y="2217343"/>
            <a:ext cx="9880893" cy="3959619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sv-SE" sz="2400"/>
              <a:t>Föräldrar som vill ställa upp som vallare ska maila det till Ellinor; </a:t>
            </a:r>
            <a:r>
              <a:rPr lang="sv-SE" sz="2400" u="sng">
                <a:uFill>
                  <a:solidFill>
                    <a:srgbClr val="B8FA56"/>
                  </a:solidFill>
                </a:uFill>
                <a:hlinkClick r:id="rId2"/>
              </a:rPr>
              <a:t>ellinorjakobsson@icloud.com</a:t>
            </a:r>
          </a:p>
          <a:p>
            <a:r>
              <a:rPr lang="sv-SE" sz="2400"/>
              <a:t>I år återgår vallningen till distriksvis.</a:t>
            </a:r>
          </a:p>
          <a:p>
            <a:r>
              <a:rPr lang="sv-SE" sz="2400"/>
              <a:t>Ca. 7 stycken vallare behövs. </a:t>
            </a:r>
          </a:p>
          <a:p>
            <a:r>
              <a:rPr lang="sv-SE" sz="2400"/>
              <a:t>Vallarna står själva för mat- och boendekostnader. </a:t>
            </a:r>
          </a:p>
          <a:p>
            <a:r>
              <a:rPr lang="sv-SE" sz="2400"/>
              <a:t>En vallaansvarig utses av Ellinor.</a:t>
            </a:r>
          </a:p>
          <a:p>
            <a:r>
              <a:rPr lang="sv-SE" sz="2400"/>
              <a:t>Viktigt att reglerna kring vallning följs!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Rectangle 412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7" name="Rubrik 1"/>
          <p:cNvSpPr txBox="1"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/>
          </a:lstStyle>
          <a:p>
            <a:pPr algn="l"/>
            <a:r>
              <a:rPr lang="sv-SE" sz="4000">
                <a:solidFill>
                  <a:schemeClr val="bg1"/>
                </a:solidFill>
              </a:rPr>
              <a:t>BOENDE</a:t>
            </a:r>
          </a:p>
        </p:txBody>
      </p:sp>
      <p:sp>
        <p:nvSpPr>
          <p:cNvPr id="415" name="Rectangle 414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7" name="Rectangle 416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8" name="Platshållare för innehåll 2"/>
          <p:cNvSpPr txBox="1">
            <a:spLocks noGrp="1"/>
          </p:cNvSpPr>
          <p:nvPr>
            <p:ph type="body" idx="1"/>
          </p:nvPr>
        </p:nvSpPr>
        <p:spPr>
          <a:xfrm>
            <a:off x="1155548" y="2217343"/>
            <a:ext cx="9880893" cy="3959619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sv-SE" sz="2400"/>
              <a:t>Varje distrikt bor i klassrum på golvet. </a:t>
            </a:r>
          </a:p>
          <a:p>
            <a:r>
              <a:rPr lang="sv-SE" sz="2400"/>
              <a:t>Luftmadrasser bör vara max 90 cm bred.</a:t>
            </a:r>
          </a:p>
          <a:p>
            <a:r>
              <a:rPr lang="sv-SE" sz="2400"/>
              <a:t>Beroende på antal aktiva kommer vallarna eventuellt få bo på en annan skola. </a:t>
            </a:r>
          </a:p>
          <a:p>
            <a:endParaRPr lang="sv-SE" sz="2400"/>
          </a:p>
          <a:p>
            <a:r>
              <a:rPr lang="sv-SE" sz="2400"/>
              <a:t>BOENDE ANHÖRIGA; föräldrar/anhöriga som vill komma med fixar eget boende. 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Rectangle 415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" name="Rubrik 1"/>
          <p:cNvSpPr txBox="1"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/>
          </a:lstStyle>
          <a:p>
            <a:pPr algn="l"/>
            <a:r>
              <a:rPr lang="sv-SE" sz="4000">
                <a:solidFill>
                  <a:schemeClr val="bg1"/>
                </a:solidFill>
              </a:rPr>
              <a:t>RESA</a:t>
            </a:r>
          </a:p>
        </p:txBody>
      </p:sp>
      <p:sp>
        <p:nvSpPr>
          <p:cNvPr id="418" name="Rectangle 417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0" name="Rectangle 419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1" name="Platshållare för innehåll 2"/>
          <p:cNvSpPr txBox="1">
            <a:spLocks noGrp="1"/>
          </p:cNvSpPr>
          <p:nvPr>
            <p:ph type="body" idx="1"/>
          </p:nvPr>
        </p:nvSpPr>
        <p:spPr>
          <a:xfrm>
            <a:off x="1155548" y="2217343"/>
            <a:ext cx="9880893" cy="3959619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sv-SE" sz="2400"/>
              <a:t>Gemensam resa till Örnsköldsvik sker från Skellefteå och avgår preliminärt fredag den 9/3, exakt tid kommer senare. </a:t>
            </a:r>
          </a:p>
          <a:p>
            <a:r>
              <a:rPr lang="sv-SE" sz="2400"/>
              <a:t>Resa hem efter avslutad tävling sker söndag den 12/3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8" name="Rectangle 427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0" name="Oval 429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9528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3" name="Rubrik 1"/>
          <p:cNvSpPr txBox="1">
            <a:spLocks noGrp="1"/>
          </p:cNvSpPr>
          <p:nvPr>
            <p:ph type="title"/>
          </p:nvPr>
        </p:nvSpPr>
        <p:spPr>
          <a:xfrm>
            <a:off x="1245072" y="1289765"/>
            <a:ext cx="3651101" cy="427096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/>
          </a:lstStyle>
          <a:p>
            <a:r>
              <a:rPr lang="sv-SE" sz="5600">
                <a:solidFill>
                  <a:srgbClr val="FFFFFF"/>
                </a:solidFill>
              </a:rPr>
              <a:t>TIPS FRÅN COACHEN</a:t>
            </a:r>
          </a:p>
        </p:txBody>
      </p:sp>
      <p:sp>
        <p:nvSpPr>
          <p:cNvPr id="432" name="Graphic 11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3493" y="374394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2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34" name="Graphic 12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0109" y="1084507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2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33" name="Platshållare för innehåll 2"/>
          <p:cNvSpPr txBox="1">
            <a:spLocks noGrp="1"/>
          </p:cNvSpPr>
          <p:nvPr>
            <p:ph type="body" idx="1"/>
          </p:nvPr>
        </p:nvSpPr>
        <p:spPr>
          <a:xfrm>
            <a:off x="6297233" y="518400"/>
            <a:ext cx="4771607" cy="5837949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>
              <a:defRPr b="1"/>
            </a:pPr>
            <a:r>
              <a:rPr lang="sv-SE" sz="2000">
                <a:solidFill>
                  <a:schemeClr val="tx1">
                    <a:alpha val="80000"/>
                  </a:schemeClr>
                </a:solidFill>
              </a:rPr>
              <a:t>Skidor vill</a:t>
            </a:r>
            <a:br>
              <a:rPr lang="sv-SE" sz="2000">
                <a:solidFill>
                  <a:schemeClr val="tx1">
                    <a:alpha val="80000"/>
                  </a:schemeClr>
                </a:solidFill>
              </a:rPr>
            </a:br>
            <a:r>
              <a:rPr lang="sv-SE" sz="2000" b="0">
                <a:solidFill>
                  <a:schemeClr val="tx1">
                    <a:alpha val="80000"/>
                  </a:schemeClr>
                </a:solidFill>
              </a:rPr>
              <a:t>“Skidor vill” är Svenska Skidförbundets idéprogram, det beskriver vår vision och vår idé om hur vi vill bedriva vår verksamhet, i dag och i framtiden</a:t>
            </a:r>
          </a:p>
          <a:p>
            <a:r>
              <a:rPr lang="sv-SE" sz="2000">
                <a:solidFill>
                  <a:schemeClr val="tx1">
                    <a:alpha val="80000"/>
                  </a:schemeClr>
                </a:solidFill>
              </a:rPr>
              <a:t>Ett forum för aktiva, tränare, föräldrar och m.m </a:t>
            </a:r>
          </a:p>
          <a:p>
            <a:r>
              <a:rPr lang="sv-SE" sz="2000" u="sng">
                <a:solidFill>
                  <a:schemeClr val="tx1">
                    <a:alpha val="80000"/>
                  </a:schemeClr>
                </a:solidFill>
                <a:uFill>
                  <a:solidFill>
                    <a:srgbClr val="B8FA56"/>
                  </a:solidFill>
                </a:uFill>
                <a:hlinkClick r:id="rId2"/>
              </a:rPr>
              <a:t>https://www.skidorvill.se</a:t>
            </a:r>
          </a:p>
        </p:txBody>
      </p:sp>
      <p:sp>
        <p:nvSpPr>
          <p:cNvPr id="436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36547" y="5751820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2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438" name="Straight Connector 437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2" name="Rectangle 421">
            <a:extLst>
              <a:ext uri="{FF2B5EF4-FFF2-40B4-BE49-F238E27FC236}">
                <a16:creationId xmlns:a16="http://schemas.microsoft.com/office/drawing/2014/main" id="{91A1FA41-E1D1-43CF-8B3B-5E61408908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4" name="Rectangle 423">
            <a:extLst>
              <a:ext uri="{FF2B5EF4-FFF2-40B4-BE49-F238E27FC236}">
                <a16:creationId xmlns:a16="http://schemas.microsoft.com/office/drawing/2014/main" id="{FCC2D84B-6969-4F00-BEBA-81C2EBCD32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95999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6" name="Rectangle 425">
            <a:extLst>
              <a:ext uri="{FF2B5EF4-FFF2-40B4-BE49-F238E27FC236}">
                <a16:creationId xmlns:a16="http://schemas.microsoft.com/office/drawing/2014/main" id="{B0D282BE-4461-4794-89A5-394723CDF2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71600" y="1371601"/>
            <a:ext cx="3354572" cy="41147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6" name="Rubrik 1"/>
          <p:cNvSpPr txBox="1">
            <a:spLocks noGrp="1"/>
          </p:cNvSpPr>
          <p:nvPr>
            <p:ph type="title"/>
          </p:nvPr>
        </p:nvSpPr>
        <p:spPr>
          <a:xfrm>
            <a:off x="1798115" y="1808855"/>
            <a:ext cx="2552956" cy="3240290"/>
          </a:xfrm>
          <a:prstGeom prst="rect">
            <a:avLst/>
          </a:prstGeom>
        </p:spPr>
        <p:txBody>
          <a:bodyPr>
            <a:normAutofit/>
          </a:bodyPr>
          <a:lstStyle>
            <a:lvl1pPr algn="ctr"/>
          </a:lstStyle>
          <a:p>
            <a:r>
              <a:rPr lang="sv-SE" sz="2400">
                <a:solidFill>
                  <a:schemeClr val="tx1">
                    <a:lumMod val="65000"/>
                    <a:lumOff val="35000"/>
                  </a:schemeClr>
                </a:solidFill>
              </a:rPr>
              <a:t>LÄGER</a:t>
            </a:r>
          </a:p>
        </p:txBody>
      </p:sp>
      <p:sp>
        <p:nvSpPr>
          <p:cNvPr id="417" name="Platshållare för innehåll 2"/>
          <p:cNvSpPr txBox="1">
            <a:spLocks noGrp="1"/>
          </p:cNvSpPr>
          <p:nvPr>
            <p:ph type="body" idx="1"/>
          </p:nvPr>
        </p:nvSpPr>
        <p:spPr>
          <a:xfrm>
            <a:off x="6958856" y="871442"/>
            <a:ext cx="4363748" cy="5115116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sv-SE" sz="2000">
                <a:solidFill>
                  <a:schemeClr val="tx1">
                    <a:lumMod val="65000"/>
                    <a:lumOff val="35000"/>
                  </a:schemeClr>
                </a:solidFill>
              </a:rPr>
              <a:t>Vinterläger Saxnäs den 9-11 december. </a:t>
            </a:r>
          </a:p>
          <a:p>
            <a:r>
              <a:rPr lang="sv-SE" sz="2000">
                <a:solidFill>
                  <a:schemeClr val="tx1">
                    <a:lumMod val="65000"/>
                    <a:lumOff val="35000"/>
                  </a:schemeClr>
                </a:solidFill>
              </a:rPr>
              <a:t>Lägerdag Söndag den 6/11 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A1473A6-3F22-483E-8A30-80B9D2B145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A1375E3-3E53-4D75-BAB7-E5929BFCB2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534368" y="563918"/>
            <a:ext cx="4119932" cy="5978614"/>
            <a:chOff x="7513372" y="803186"/>
            <a:chExt cx="4163968" cy="5978614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0BBEEF67-3DDF-46CF-8CD5-EA5F0E4FB0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89586" y="1070835"/>
              <a:ext cx="687754" cy="5710965"/>
            </a:xfrm>
            <a:custGeom>
              <a:avLst/>
              <a:gdLst>
                <a:gd name="T0" fmla="*/ 414 w 414"/>
                <a:gd name="T1" fmla="*/ 2447 h 2447"/>
                <a:gd name="T2" fmla="*/ 0 w 414"/>
                <a:gd name="T3" fmla="*/ 2247 h 2447"/>
                <a:gd name="T4" fmla="*/ 0 w 414"/>
                <a:gd name="T5" fmla="*/ 0 h 2447"/>
                <a:gd name="T6" fmla="*/ 414 w 414"/>
                <a:gd name="T7" fmla="*/ 200 h 2447"/>
                <a:gd name="T8" fmla="*/ 414 w 414"/>
                <a:gd name="T9" fmla="*/ 2447 h 2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4" h="2447">
                  <a:moveTo>
                    <a:pt x="414" y="2447"/>
                  </a:moveTo>
                  <a:lnTo>
                    <a:pt x="0" y="2247"/>
                  </a:lnTo>
                  <a:lnTo>
                    <a:pt x="0" y="0"/>
                  </a:lnTo>
                  <a:lnTo>
                    <a:pt x="414" y="200"/>
                  </a:lnTo>
                  <a:lnTo>
                    <a:pt x="414" y="244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8FAC1C95-F817-487C-B8B2-CF141FBB1C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88949" y="803186"/>
              <a:ext cx="409371" cy="5521414"/>
            </a:xfrm>
            <a:custGeom>
              <a:avLst/>
              <a:gdLst>
                <a:gd name="T0" fmla="*/ 209 w 209"/>
                <a:gd name="T1" fmla="*/ 2246 h 2358"/>
                <a:gd name="T2" fmla="*/ 0 w 209"/>
                <a:gd name="T3" fmla="*/ 2358 h 2358"/>
                <a:gd name="T4" fmla="*/ 0 w 209"/>
                <a:gd name="T5" fmla="*/ 111 h 2358"/>
                <a:gd name="T6" fmla="*/ 209 w 209"/>
                <a:gd name="T7" fmla="*/ 0 h 2358"/>
                <a:gd name="T8" fmla="*/ 209 w 209"/>
                <a:gd name="T9" fmla="*/ 2246 h 2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" h="2358">
                  <a:moveTo>
                    <a:pt x="209" y="2246"/>
                  </a:moveTo>
                  <a:lnTo>
                    <a:pt x="0" y="2358"/>
                  </a:lnTo>
                  <a:lnTo>
                    <a:pt x="0" y="111"/>
                  </a:lnTo>
                  <a:lnTo>
                    <a:pt x="209" y="0"/>
                  </a:lnTo>
                  <a:lnTo>
                    <a:pt x="209" y="2246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8">
              <a:extLst>
                <a:ext uri="{FF2B5EF4-FFF2-40B4-BE49-F238E27FC236}">
                  <a16:creationId xmlns:a16="http://schemas.microsoft.com/office/drawing/2014/main" id="{C2C5363A-D941-4AA1-8D38-D7E44A1E2E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13372" y="804101"/>
              <a:ext cx="3880238" cy="525164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Rubrik 2">
            <a:extLst>
              <a:ext uri="{FF2B5EF4-FFF2-40B4-BE49-F238E27FC236}">
                <a16:creationId xmlns:a16="http://schemas.microsoft.com/office/drawing/2014/main" id="{D5536C23-477B-4A46-8323-DFD4B3871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8468" y="885651"/>
            <a:ext cx="3229803" cy="4624603"/>
          </a:xfrm>
        </p:spPr>
        <p:txBody>
          <a:bodyPr>
            <a:normAutofit/>
          </a:bodyPr>
          <a:lstStyle/>
          <a:p>
            <a:r>
              <a:rPr lang="sv-SE" sz="4000" dirty="0">
                <a:solidFill>
                  <a:srgbClr val="FFFFFF"/>
                </a:solidFill>
              </a:rPr>
              <a:t>Distriktstafett</a:t>
            </a:r>
            <a:r>
              <a:rPr lang="sv-SE" dirty="0">
                <a:solidFill>
                  <a:srgbClr val="FFFFFF"/>
                </a:solidFill>
              </a:rPr>
              <a:t> 2023</a:t>
            </a:r>
          </a:p>
        </p:txBody>
      </p:sp>
      <p:sp>
        <p:nvSpPr>
          <p:cNvPr id="2" name="Platshållare för innehåll 1">
            <a:extLst>
              <a:ext uri="{FF2B5EF4-FFF2-40B4-BE49-F238E27FC236}">
                <a16:creationId xmlns:a16="http://schemas.microsoft.com/office/drawing/2014/main" id="{DD64255A-EEE8-4EC1-B0BD-08BE58D385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8708" y="885651"/>
            <a:ext cx="6525220" cy="461684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z="2200"/>
              <a:t>Ulricehamn 11 februari 4 x 5 km Mix fri still</a:t>
            </a:r>
          </a:p>
          <a:p>
            <a:r>
              <a:rPr lang="sv-SE" sz="2200"/>
              <a:t>Antal lag beror på intresset.</a:t>
            </a:r>
          </a:p>
          <a:p>
            <a:r>
              <a:rPr lang="sv-SE" sz="2200"/>
              <a:t>Klubbarna eller den aktive själv står för resa och boende</a:t>
            </a:r>
          </a:p>
          <a:p>
            <a:r>
              <a:rPr lang="sv-SE" sz="2200"/>
              <a:t>VSF står för anmälningsavgiften</a:t>
            </a:r>
          </a:p>
          <a:p>
            <a:r>
              <a:rPr lang="sv-SE" sz="2200"/>
              <a:t>Uttagning kommer att ske efter de två första cup-helgernas resultat och fredagens skatetävling i Ulricehamn som kommer väga tungt.</a:t>
            </a:r>
          </a:p>
          <a:p>
            <a:r>
              <a:rPr lang="sv-SE" sz="2200"/>
              <a:t>Anmälan till Petter Ögren senast söndag 29 januari</a:t>
            </a:r>
          </a:p>
          <a:p>
            <a:r>
              <a:rPr lang="sv-SE" sz="2200"/>
              <a:t>070-692 61 10 eller </a:t>
            </a:r>
            <a:r>
              <a:rPr lang="sv-SE" sz="2200">
                <a:hlinkClick r:id="rId2"/>
              </a:rPr>
              <a:t>petter.ogren@edu.lycksele.se</a:t>
            </a:r>
            <a:endParaRPr lang="sv-SE" sz="2200"/>
          </a:p>
          <a:p>
            <a:r>
              <a:rPr lang="sv-SE" sz="2200" b="1"/>
              <a:t>Viktigt </a:t>
            </a:r>
            <a:r>
              <a:rPr lang="sv-SE" sz="2200"/>
              <a:t>är</a:t>
            </a:r>
            <a:r>
              <a:rPr lang="sv-SE" sz="2200" b="1"/>
              <a:t> </a:t>
            </a:r>
            <a:r>
              <a:rPr lang="sv-SE" sz="2200"/>
              <a:t>man anmäld och ingår i ett lag åker man även om det gått dåligt dagen innan.</a:t>
            </a:r>
          </a:p>
          <a:p>
            <a:endParaRPr lang="sv-SE" sz="2200"/>
          </a:p>
          <a:p>
            <a:endParaRPr lang="sv-SE" sz="2200"/>
          </a:p>
        </p:txBody>
      </p:sp>
    </p:spTree>
    <p:extLst>
      <p:ext uri="{BB962C8B-B14F-4D97-AF65-F5344CB8AC3E}">
        <p14:creationId xmlns:p14="http://schemas.microsoft.com/office/powerpoint/2010/main" val="176249085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Rectangle 155">
            <a:extLst>
              <a:ext uri="{FF2B5EF4-FFF2-40B4-BE49-F238E27FC236}">
                <a16:creationId xmlns:a16="http://schemas.microsoft.com/office/drawing/2014/main" id="{EFA9B6C6-A247-48A8-9A1C-1E36FA945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51" name="Utbildning 2022/2023"/>
          <p:cNvSpPr txBox="1">
            <a:spLocks noGrp="1"/>
          </p:cNvSpPr>
          <p:nvPr>
            <p:ph type="ctrTitle"/>
          </p:nvPr>
        </p:nvSpPr>
        <p:spPr>
          <a:xfrm>
            <a:off x="1301261" y="590062"/>
            <a:ext cx="5409655" cy="283893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b="1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lang="sv-SE" sz="5600">
                <a:solidFill>
                  <a:srgbClr val="FFFFFF"/>
                </a:solidFill>
              </a:rPr>
              <a:t>Utbildning 2022/2023</a:t>
            </a:r>
          </a:p>
        </p:txBody>
      </p:sp>
      <p:sp>
        <p:nvSpPr>
          <p:cNvPr id="158" name="Graphic 13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17602" y="2744546"/>
            <a:ext cx="139038" cy="139038"/>
          </a:xfrm>
          <a:custGeom>
            <a:avLst/>
            <a:gdLst>
              <a:gd name="connsiteX0" fmla="*/ 129601 w 139038"/>
              <a:gd name="connsiteY0" fmla="*/ 60082 h 139038"/>
              <a:gd name="connsiteX1" fmla="*/ 78956 w 139038"/>
              <a:gd name="connsiteY1" fmla="*/ 60082 h 139038"/>
              <a:gd name="connsiteX2" fmla="*/ 78956 w 139038"/>
              <a:gd name="connsiteY2" fmla="*/ 9437 h 139038"/>
              <a:gd name="connsiteX3" fmla="*/ 69519 w 139038"/>
              <a:gd name="connsiteY3" fmla="*/ 0 h 139038"/>
              <a:gd name="connsiteX4" fmla="*/ 60082 w 139038"/>
              <a:gd name="connsiteY4" fmla="*/ 9437 h 139038"/>
              <a:gd name="connsiteX5" fmla="*/ 60082 w 139038"/>
              <a:gd name="connsiteY5" fmla="*/ 60082 h 139038"/>
              <a:gd name="connsiteX6" fmla="*/ 9437 w 139038"/>
              <a:gd name="connsiteY6" fmla="*/ 60082 h 139038"/>
              <a:gd name="connsiteX7" fmla="*/ 0 w 139038"/>
              <a:gd name="connsiteY7" fmla="*/ 69519 h 139038"/>
              <a:gd name="connsiteX8" fmla="*/ 9437 w 139038"/>
              <a:gd name="connsiteY8" fmla="*/ 78956 h 139038"/>
              <a:gd name="connsiteX9" fmla="*/ 60082 w 139038"/>
              <a:gd name="connsiteY9" fmla="*/ 78956 h 139038"/>
              <a:gd name="connsiteX10" fmla="*/ 60082 w 139038"/>
              <a:gd name="connsiteY10" fmla="*/ 129601 h 139038"/>
              <a:gd name="connsiteX11" fmla="*/ 69519 w 139038"/>
              <a:gd name="connsiteY11" fmla="*/ 139038 h 139038"/>
              <a:gd name="connsiteX12" fmla="*/ 78956 w 139038"/>
              <a:gd name="connsiteY12" fmla="*/ 129601 h 139038"/>
              <a:gd name="connsiteX13" fmla="*/ 78956 w 139038"/>
              <a:gd name="connsiteY13" fmla="*/ 78956 h 139038"/>
              <a:gd name="connsiteX14" fmla="*/ 129601 w 139038"/>
              <a:gd name="connsiteY14" fmla="*/ 78956 h 139038"/>
              <a:gd name="connsiteX15" fmla="*/ 139038 w 139038"/>
              <a:gd name="connsiteY15" fmla="*/ 69519 h 139038"/>
              <a:gd name="connsiteX16" fmla="*/ 129601 w 139038"/>
              <a:gd name="connsiteY16" fmla="*/ 60082 h 139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8" h="139038">
                <a:moveTo>
                  <a:pt x="129601" y="60082"/>
                </a:moveTo>
                <a:lnTo>
                  <a:pt x="78956" y="60082"/>
                </a:lnTo>
                <a:lnTo>
                  <a:pt x="78956" y="9437"/>
                </a:lnTo>
                <a:cubicBezTo>
                  <a:pt x="78956" y="4225"/>
                  <a:pt x="74731" y="0"/>
                  <a:pt x="69519" y="0"/>
                </a:cubicBezTo>
                <a:cubicBezTo>
                  <a:pt x="64307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7"/>
                  <a:pt x="0" y="69519"/>
                </a:cubicBezTo>
                <a:cubicBezTo>
                  <a:pt x="0" y="74731"/>
                  <a:pt x="4225" y="78956"/>
                  <a:pt x="9437" y="78956"/>
                </a:cubicBezTo>
                <a:lnTo>
                  <a:pt x="60082" y="78956"/>
                </a:lnTo>
                <a:lnTo>
                  <a:pt x="60082" y="129601"/>
                </a:lnTo>
                <a:cubicBezTo>
                  <a:pt x="60082" y="134813"/>
                  <a:pt x="64307" y="139038"/>
                  <a:pt x="69519" y="139038"/>
                </a:cubicBezTo>
                <a:cubicBezTo>
                  <a:pt x="74731" y="139038"/>
                  <a:pt x="78956" y="134813"/>
                  <a:pt x="78956" y="129601"/>
                </a:cubicBezTo>
                <a:lnTo>
                  <a:pt x="78956" y="78956"/>
                </a:lnTo>
                <a:lnTo>
                  <a:pt x="129601" y="78956"/>
                </a:lnTo>
                <a:cubicBezTo>
                  <a:pt x="134813" y="78956"/>
                  <a:pt x="139038" y="74731"/>
                  <a:pt x="139038" y="69519"/>
                </a:cubicBezTo>
                <a:cubicBezTo>
                  <a:pt x="139038" y="64307"/>
                  <a:pt x="134813" y="60082"/>
                  <a:pt x="129601" y="60082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60" name="Graphic 12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76380" y="2973840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62" name="Graphic 15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2062" y="3198265"/>
            <a:ext cx="127713" cy="127713"/>
          </a:xfrm>
          <a:custGeom>
            <a:avLst/>
            <a:gdLst>
              <a:gd name="connsiteX0" fmla="*/ 63857 w 127713"/>
              <a:gd name="connsiteY0" fmla="*/ 18874 h 127713"/>
              <a:gd name="connsiteX1" fmla="*/ 108839 w 127713"/>
              <a:gd name="connsiteY1" fmla="*/ 63857 h 127713"/>
              <a:gd name="connsiteX2" fmla="*/ 63857 w 127713"/>
              <a:gd name="connsiteY2" fmla="*/ 108839 h 127713"/>
              <a:gd name="connsiteX3" fmla="*/ 18874 w 127713"/>
              <a:gd name="connsiteY3" fmla="*/ 63857 h 127713"/>
              <a:gd name="connsiteX4" fmla="*/ 63857 w 127713"/>
              <a:gd name="connsiteY4" fmla="*/ 18874 h 127713"/>
              <a:gd name="connsiteX5" fmla="*/ 63857 w 127713"/>
              <a:gd name="connsiteY5" fmla="*/ 0 h 127713"/>
              <a:gd name="connsiteX6" fmla="*/ 0 w 127713"/>
              <a:gd name="connsiteY6" fmla="*/ 63857 h 127713"/>
              <a:gd name="connsiteX7" fmla="*/ 63857 w 127713"/>
              <a:gd name="connsiteY7" fmla="*/ 127713 h 127713"/>
              <a:gd name="connsiteX8" fmla="*/ 127713 w 127713"/>
              <a:gd name="connsiteY8" fmla="*/ 63857 h 127713"/>
              <a:gd name="connsiteX9" fmla="*/ 63857 w 127713"/>
              <a:gd name="connsiteY9" fmla="*/ 0 h 12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3" h="127713">
                <a:moveTo>
                  <a:pt x="63857" y="18874"/>
                </a:moveTo>
                <a:cubicBezTo>
                  <a:pt x="88700" y="18874"/>
                  <a:pt x="108839" y="39013"/>
                  <a:pt x="108839" y="63857"/>
                </a:cubicBezTo>
                <a:cubicBezTo>
                  <a:pt x="108839" y="88700"/>
                  <a:pt x="88700" y="108839"/>
                  <a:pt x="63857" y="108839"/>
                </a:cubicBezTo>
                <a:cubicBezTo>
                  <a:pt x="39013" y="108839"/>
                  <a:pt x="18874" y="88700"/>
                  <a:pt x="18874" y="63857"/>
                </a:cubicBezTo>
                <a:cubicBezTo>
                  <a:pt x="18898" y="39023"/>
                  <a:pt x="39023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3"/>
                  <a:pt x="63857" y="127713"/>
                </a:cubicBezTo>
                <a:cubicBezTo>
                  <a:pt x="99124" y="127713"/>
                  <a:pt x="127713" y="99124"/>
                  <a:pt x="127713" y="63857"/>
                </a:cubicBezTo>
                <a:cubicBezTo>
                  <a:pt x="127713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01262" y="3496322"/>
            <a:ext cx="0" cy="335280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Bild" descr="Bil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3960" y="417909"/>
            <a:ext cx="6624080" cy="602218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3" name="Rectangle 162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Hitta utbildningar"/>
          <p:cNvSpPr txBox="1">
            <a:spLocks noGrp="1"/>
          </p:cNvSpPr>
          <p:nvPr>
            <p:ph type="title"/>
          </p:nvPr>
        </p:nvSpPr>
        <p:spPr>
          <a:xfrm>
            <a:off x="6412091" y="501651"/>
            <a:ext cx="4395340" cy="171625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Hitta utbildningar</a:t>
            </a:r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8" name="Skärmavbild 2022-10-15 kl. 23.29.09.png" descr="Skärmavbild 2022-10-15 kl. 23.29.09.png"/>
          <p:cNvPicPr>
            <a:picLocks noChangeAspect="1"/>
          </p:cNvPicPr>
          <p:nvPr/>
        </p:nvPicPr>
        <p:blipFill>
          <a:blip r:embed="rId2"/>
          <a:srcRect l="4432" t="12769" r="4432" b="8108"/>
          <a:stretch>
            <a:fillRect/>
          </a:stretch>
        </p:blipFill>
        <p:spPr>
          <a:xfrm>
            <a:off x="279143" y="1808331"/>
            <a:ext cx="5221625" cy="3241339"/>
          </a:xfrm>
          <a:prstGeom prst="rect">
            <a:avLst/>
          </a:prstGeom>
        </p:spPr>
      </p:pic>
      <p:sp>
        <p:nvSpPr>
          <p:cNvPr id="156" name="www.skidor.com/Grenar/langdakning/Utbildning/…"/>
          <p:cNvSpPr txBox="1">
            <a:spLocks noGrp="1"/>
          </p:cNvSpPr>
          <p:nvPr>
            <p:ph type="body" idx="1"/>
          </p:nvPr>
        </p:nvSpPr>
        <p:spPr>
          <a:xfrm>
            <a:off x="6392583" y="2645922"/>
            <a:ext cx="4434721" cy="371042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defRPr>
                <a:solidFill>
                  <a:schemeClr val="accent1"/>
                </a:solidFill>
              </a:defRPr>
            </a:pPr>
            <a:r>
              <a:rPr lang="en-US" sz="2000" u="sng">
                <a:solidFill>
                  <a:schemeClr val="tx1">
                    <a:alpha val="80000"/>
                  </a:schemeClr>
                </a:solidFill>
                <a:hlinkClick r:id="rId3"/>
              </a:rPr>
              <a:t>www.skidor.com/Grenar/langdakning/Utbildning/</a:t>
            </a:r>
          </a:p>
          <a:p>
            <a:pPr>
              <a:defRPr>
                <a:solidFill>
                  <a:schemeClr val="accent1"/>
                </a:solidFill>
              </a:defRPr>
            </a:pPr>
            <a:r>
              <a:rPr lang="en-US" sz="2000" u="sng">
                <a:solidFill>
                  <a:schemeClr val="tx1">
                    <a:alpha val="80000"/>
                  </a:schemeClr>
                </a:solidFill>
                <a:hlinkClick r:id="rId4"/>
              </a:rPr>
              <a:t>https://vasterbotten.skidor.com/Grenar/Langdakning</a:t>
            </a:r>
          </a:p>
          <a:p>
            <a:r>
              <a:rPr lang="en-US" sz="2000">
                <a:solidFill>
                  <a:schemeClr val="tx1">
                    <a:alpha val="80000"/>
                  </a:schemeClr>
                </a:solidFill>
              </a:rPr>
              <a:t>IUP </a:t>
            </a:r>
            <a:r>
              <a:rPr lang="en-US" sz="2000" u="sng">
                <a:solidFill>
                  <a:schemeClr val="tx1">
                    <a:alpha val="80000"/>
                  </a:schemeClr>
                </a:solidFill>
                <a:hlinkClick r:id="rId5"/>
              </a:rPr>
              <a:t>https://utbildning.skidor.com</a:t>
            </a:r>
          </a:p>
          <a:p>
            <a:r>
              <a:rPr lang="en-US" sz="2000">
                <a:solidFill>
                  <a:schemeClr val="tx1">
                    <a:alpha val="80000"/>
                  </a:schemeClr>
                </a:solidFill>
              </a:rPr>
              <a:t>Facebook - Västerbottens Skidförbund</a:t>
            </a:r>
          </a:p>
          <a:p>
            <a:r>
              <a:rPr lang="en-US" sz="2000">
                <a:solidFill>
                  <a:schemeClr val="tx1">
                    <a:alpha val="80000"/>
                  </a:schemeClr>
                </a:solidFill>
              </a:rPr>
              <a:t>Mailutskick </a:t>
            </a:r>
          </a:p>
        </p:txBody>
      </p:sp>
      <p:cxnSp>
        <p:nvCxnSpPr>
          <p:cNvPr id="167" name="Straight Connector 166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7" name="Rectangle 166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" name="Introduktionsutbildning"/>
          <p:cNvSpPr txBox="1">
            <a:spLocks noGrp="1"/>
          </p:cNvSpPr>
          <p:nvPr>
            <p:ph type="title"/>
          </p:nvPr>
        </p:nvSpPr>
        <p:spPr>
          <a:xfrm>
            <a:off x="6412091" y="501651"/>
            <a:ext cx="4395340" cy="171625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5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Introduktionsutbildning</a:t>
            </a:r>
          </a:p>
        </p:txBody>
      </p:sp>
      <p:sp>
        <p:nvSpPr>
          <p:cNvPr id="169" name="Rectangle 168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2" name="Skärmavbild 2022-05-12 kl. 22.32.46.png" descr="Skärmavbild 2022-05-12 kl. 22.32.4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143" y="1568797"/>
            <a:ext cx="5221625" cy="3720407"/>
          </a:xfrm>
          <a:prstGeom prst="rect">
            <a:avLst/>
          </a:prstGeom>
        </p:spPr>
      </p:pic>
      <p:sp>
        <p:nvSpPr>
          <p:cNvPr id="161" name="Kostnadsfri och webbaserad…"/>
          <p:cNvSpPr txBox="1">
            <a:spLocks noGrp="1"/>
          </p:cNvSpPr>
          <p:nvPr>
            <p:ph type="body" idx="1"/>
          </p:nvPr>
        </p:nvSpPr>
        <p:spPr>
          <a:xfrm>
            <a:off x="6392583" y="2645922"/>
            <a:ext cx="4434721" cy="371042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700">
                <a:solidFill>
                  <a:schemeClr val="tx1">
                    <a:alpha val="80000"/>
                  </a:schemeClr>
                </a:solidFill>
              </a:rPr>
              <a:t>Kostnadsfri och webbaserad</a:t>
            </a:r>
          </a:p>
          <a:p>
            <a:r>
              <a:rPr lang="en-US" sz="1700">
                <a:solidFill>
                  <a:schemeClr val="tx1">
                    <a:alpha val="80000"/>
                  </a:schemeClr>
                </a:solidFill>
              </a:rPr>
              <a:t>Omfång cirka 3 timmar</a:t>
            </a:r>
          </a:p>
          <a:p>
            <a:r>
              <a:rPr lang="en-US" sz="1700">
                <a:solidFill>
                  <a:schemeClr val="tx1">
                    <a:alpha val="80000"/>
                  </a:schemeClr>
                </a:solidFill>
              </a:rPr>
              <a:t>Förkunskapskrav inför fortsatta utbildningar</a:t>
            </a:r>
          </a:p>
          <a:p>
            <a:r>
              <a:rPr lang="en-US" sz="1700">
                <a:solidFill>
                  <a:schemeClr val="tx1">
                    <a:alpha val="80000"/>
                  </a:schemeClr>
                </a:solidFill>
              </a:rPr>
              <a:t>Kan genomföras själv eller med fördel tillsammans</a:t>
            </a:r>
          </a:p>
          <a:p>
            <a:r>
              <a:rPr lang="en-US" sz="1700">
                <a:solidFill>
                  <a:schemeClr val="tx1">
                    <a:alpha val="80000"/>
                  </a:schemeClr>
                </a:solidFill>
              </a:rPr>
              <a:t>Kan genomföras i ett sträck eller uppdelat</a:t>
            </a:r>
            <a:br>
              <a:rPr lang="en-US" sz="1700">
                <a:solidFill>
                  <a:schemeClr val="tx1">
                    <a:alpha val="80000"/>
                  </a:schemeClr>
                </a:solidFill>
              </a:rPr>
            </a:br>
            <a:r>
              <a:rPr lang="en-US" sz="1700">
                <a:solidFill>
                  <a:schemeClr val="tx1">
                    <a:alpha val="80000"/>
                  </a:schemeClr>
                </a:solidFill>
              </a:rPr>
              <a:t>på flera tillfällen </a:t>
            </a:r>
          </a:p>
          <a:p>
            <a:r>
              <a:rPr lang="en-US" sz="1700">
                <a:solidFill>
                  <a:schemeClr val="tx1">
                    <a:alpha val="80000"/>
                  </a:schemeClr>
                </a:solidFill>
              </a:rPr>
              <a:t>Sammanhang som ledare / Ledarskapet / Träning</a:t>
            </a:r>
            <a:br>
              <a:rPr lang="en-US" sz="1700">
                <a:solidFill>
                  <a:schemeClr val="tx1">
                    <a:alpha val="80000"/>
                  </a:schemeClr>
                </a:solidFill>
              </a:rPr>
            </a:br>
            <a:r>
              <a:rPr lang="en-US" sz="1700">
                <a:solidFill>
                  <a:schemeClr val="tx1">
                    <a:alpha val="80000"/>
                  </a:schemeClr>
                </a:solidFill>
              </a:rPr>
              <a:t>Utvecklingsområden Blågula Vägen / Vallning och utrustning </a:t>
            </a:r>
          </a:p>
        </p:txBody>
      </p:sp>
      <p:cxnSp>
        <p:nvCxnSpPr>
          <p:cNvPr id="171" name="Straight Connector 170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KIDLEKA upp till 9 å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SKIDLEKA upp till 9 år</a:t>
            </a:r>
          </a:p>
        </p:txBody>
      </p:sp>
      <p:sp>
        <p:nvSpPr>
          <p:cNvPr id="165" name="Förkunskapskrav: Den webbaserade Introduktionsutbildningen…"/>
          <p:cNvSpPr txBox="1">
            <a:spLocks noGrp="1"/>
          </p:cNvSpPr>
          <p:nvPr>
            <p:ph type="body" idx="1"/>
          </p:nvPr>
        </p:nvSpPr>
        <p:spPr>
          <a:xfrm>
            <a:off x="608856" y="2004674"/>
            <a:ext cx="10974289" cy="4241801"/>
          </a:xfrm>
          <a:prstGeom prst="rect">
            <a:avLst/>
          </a:prstGeom>
        </p:spPr>
        <p:txBody>
          <a:bodyPr/>
          <a:lstStyle/>
          <a:p>
            <a:r>
              <a:rPr>
                <a:latin typeface="Canela Text Bold"/>
                <a:ea typeface="Canela Text Bold"/>
                <a:cs typeface="Canela Text Bold"/>
                <a:sym typeface="Canela Text Bold"/>
              </a:rPr>
              <a:t>Förkunskapskrav:</a:t>
            </a:r>
            <a:r>
              <a:t> Den webbaserade Introduktionsutbildningen </a:t>
            </a:r>
          </a:p>
          <a:p>
            <a:r>
              <a:t>Lycksele 19 November 2022 &amp; Skellefteå 22 Januari 2023 </a:t>
            </a:r>
            <a:br/>
            <a:r>
              <a:t>- Inbjudan till Lycksele:</a:t>
            </a:r>
            <a:r>
              <a:rPr sz="1450">
                <a:solidFill>
                  <a:schemeClr val="accent1"/>
                </a:solidFill>
              </a:rPr>
              <a:t> </a:t>
            </a:r>
            <a:r>
              <a:rPr sz="1450" u="sng">
                <a:solidFill>
                  <a:schemeClr val="accent1"/>
                </a:solidFill>
                <a:hlinkClick r:id="rId3"/>
              </a:rPr>
              <a:t>https://www.skidor.com/globalassets/langdakning/dokument/utbildning/kurser-seminarier/2022/skidleka/inbjudan-skidleka-lycksele-19-nov-2022.pdf</a:t>
            </a:r>
          </a:p>
          <a:p>
            <a:r>
              <a:t>En heldag - cirka sju timmar</a:t>
            </a:r>
            <a:br/>
            <a:r>
              <a:t>- Teoretiska och praktiska moment  </a:t>
            </a:r>
          </a:p>
          <a:p>
            <a:r>
              <a:t>Kostnad regleras utifrån antalet deltagare men maximalt 1 400:-</a:t>
            </a:r>
          </a:p>
          <a:p>
            <a:r>
              <a:t>I kursavgiften ingår kurslitteratur, lunch och fika, eventuell spåravgift</a:t>
            </a:r>
          </a:p>
          <a:p>
            <a:r>
              <a:t>Behandlar Rörelserikedom, Barnets Utveckling, Ledarskap</a:t>
            </a:r>
          </a:p>
        </p:txBody>
      </p:sp>
      <p:sp>
        <p:nvSpPr>
          <p:cNvPr id="166" name="Första utvecklingsstadiet i Skidförbundets utvecklingsmodell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Första utvecklingsstadiet i Skidförbundets utvecklingsmodell</a:t>
            </a:r>
          </a:p>
        </p:txBody>
      </p:sp>
    </p:spTree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KIDLÄRA 9-12 å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SKIDLÄRA 9-12 år</a:t>
            </a:r>
          </a:p>
        </p:txBody>
      </p:sp>
      <p:sp>
        <p:nvSpPr>
          <p:cNvPr id="171" name="Förkunskapskrav: Den webbaserade Introduktionsutbildningen och Grundutbildning för tränare (GUT:en)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>
                <a:latin typeface="Canela Text Bold"/>
                <a:ea typeface="Canela Text Bold"/>
                <a:cs typeface="Canela Text Bold"/>
                <a:sym typeface="Canela Text Bold"/>
              </a:rPr>
              <a:t>Förkunskapskrav: </a:t>
            </a:r>
            <a:r>
              <a:t>Den webbaserade Introduktionsutbildningen och Grundutbildning för tränare (GUT:en)</a:t>
            </a:r>
          </a:p>
          <a:p>
            <a:r>
              <a:t>Genomförs årligen i distriktet</a:t>
            </a:r>
            <a:br/>
            <a:r>
              <a:t>- </a:t>
            </a:r>
            <a:r>
              <a:rPr>
                <a:latin typeface="Canela Text Bold"/>
                <a:ea typeface="Canela Text Bold"/>
                <a:cs typeface="Canela Text Bold"/>
                <a:sym typeface="Canela Text Bold"/>
              </a:rPr>
              <a:t>Umeå Januari 2023, mer information kommer</a:t>
            </a:r>
            <a:r>
              <a:t> </a:t>
            </a:r>
          </a:p>
          <a:p>
            <a:r>
              <a:t>Kostnad regleras utifrån antalet deltagare men maximalt 2 700:-</a:t>
            </a:r>
          </a:p>
          <a:p>
            <a:r>
              <a:t>I Kursavgift ingår kurslitteratur, lunch, middag, fika och eventuell spåravgift </a:t>
            </a:r>
            <a:br/>
            <a:r>
              <a:t>- Eventuellt boende bekostas själv</a:t>
            </a:r>
          </a:p>
        </p:txBody>
      </p:sp>
      <p:sp>
        <p:nvSpPr>
          <p:cNvPr id="172" name="Andra utvecklingsstadiet i Skidförbundets utvecklingsmodell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Andra utvecklingsstadiet i Skidförbundets utvecklingsmodell</a:t>
            </a:r>
          </a:p>
        </p:txBody>
      </p:sp>
    </p:spTree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Bidrag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Bidrag</a:t>
            </a:r>
          </a:p>
        </p:txBody>
      </p:sp>
      <p:sp>
        <p:nvSpPr>
          <p:cNvPr id="175" name="Ansökan om Idrottsmedel för subvention upp till 50%, senast två veckor efter avslutad utbildning…"/>
          <p:cNvSpPr txBox="1">
            <a:spLocks noGrp="1"/>
          </p:cNvSpPr>
          <p:nvPr>
            <p:ph type="body" idx="1"/>
          </p:nvPr>
        </p:nvSpPr>
        <p:spPr>
          <a:xfrm>
            <a:off x="502964" y="2004674"/>
            <a:ext cx="10974289" cy="4241801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234823" indent="-234823" defTabSz="1048486">
              <a:defRPr sz="3784"/>
            </a:pPr>
            <a:r>
              <a:t>Ansökan om Idrottsmedel för subvention upp till 50%,</a:t>
            </a:r>
            <a:r>
              <a:rPr>
                <a:latin typeface="Canela Text Bold"/>
                <a:ea typeface="Canela Text Bold"/>
                <a:cs typeface="Canela Text Bold"/>
                <a:sym typeface="Canela Text Bold"/>
              </a:rPr>
              <a:t> senast två veckor</a:t>
            </a:r>
            <a:r>
              <a:t> efter avslutad utbildning  </a:t>
            </a:r>
          </a:p>
          <a:p>
            <a:pPr marL="234823" indent="-234823" defTabSz="1048486">
              <a:defRPr sz="3784"/>
            </a:pPr>
            <a:r>
              <a:t>Rapportering av lärgrupper i IdrottOnline - genererar stöd, pengar, bidrag till förening och distrikt </a:t>
            </a:r>
            <a:br/>
            <a:br/>
            <a:r>
              <a:t>Exempel på folkbildning i förening: </a:t>
            </a:r>
            <a:br/>
            <a:r>
              <a:t>- Interna tränar- och vallautbildningar</a:t>
            </a:r>
            <a:br/>
            <a:r>
              <a:t>- Planeringsmöten inför tävlingar</a:t>
            </a:r>
            <a:br/>
            <a:r>
              <a:t>- Utbildning med era aktiva (kost, värdegrund)</a:t>
            </a:r>
            <a:br/>
            <a:endParaRPr/>
          </a:p>
          <a:p>
            <a:pPr marL="234823" indent="-234823" defTabSz="1048486">
              <a:defRPr sz="3784"/>
            </a:pPr>
            <a:r>
              <a:rPr u="sng">
                <a:hlinkClick r:id="rId2"/>
              </a:rPr>
              <a:t>https://www.skidor.com/grenar/langdakning/utbildning/folkbildningiforening</a:t>
            </a:r>
          </a:p>
          <a:p>
            <a:pPr marL="234823" indent="-234823" defTabSz="1048486">
              <a:defRPr sz="3784"/>
            </a:pPr>
            <a:r>
              <a:t>Ta hjälp av närmaste SISU-konsulent för att komma igång!</a:t>
            </a:r>
          </a:p>
        </p:txBody>
      </p:sp>
      <p:sp>
        <p:nvSpPr>
          <p:cNvPr id="176" name="Folkbildning - Lärgrupper"/>
          <p:cNvSpPr txBox="1"/>
          <p:nvPr/>
        </p:nvSpPr>
        <p:spPr>
          <a:xfrm>
            <a:off x="609600" y="1192324"/>
            <a:ext cx="10972801" cy="4163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normAutofit/>
          </a:bodyPr>
          <a:lstStyle>
            <a:lvl1pPr defTabSz="792479">
              <a:lnSpc>
                <a:spcPct val="100000"/>
              </a:lnSpc>
              <a:defRPr sz="4224" b="1" i="1" spc="-42"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</a:lstStyle>
          <a:p>
            <a:r>
              <a:rPr sz="2112"/>
              <a:t>Folkbildning - Lärgrupper</a:t>
            </a:r>
          </a:p>
        </p:txBody>
      </p:sp>
    </p:spTree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Rectangle 184">
            <a:extLst>
              <a:ext uri="{FF2B5EF4-FFF2-40B4-BE49-F238E27FC236}">
                <a16:creationId xmlns:a16="http://schemas.microsoft.com/office/drawing/2014/main" id="{16AC3602-3348-4F31-9E43-076B03514E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1690688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" name="Kontaktuppgifter"/>
          <p:cNvSpPr txBox="1">
            <a:spLocks noGrp="1"/>
          </p:cNvSpPr>
          <p:nvPr>
            <p:ph type="title"/>
          </p:nvPr>
        </p:nvSpPr>
        <p:spPr>
          <a:xfrm>
            <a:off x="838201" y="300580"/>
            <a:ext cx="9829800" cy="10895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Kontaktuppgifter</a:t>
            </a:r>
          </a:p>
        </p:txBody>
      </p:sp>
      <p:sp>
        <p:nvSpPr>
          <p:cNvPr id="187" name="Graphic 11">
            <a:extLst>
              <a:ext uri="{FF2B5EF4-FFF2-40B4-BE49-F238E27FC236}">
                <a16:creationId xmlns:a16="http://schemas.microsoft.com/office/drawing/2014/main" id="{394094B0-A6C9-44BE-9042-66EF0612F6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03882" y="591829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9" name="Graphic 10">
            <a:extLst>
              <a:ext uri="{FF2B5EF4-FFF2-40B4-BE49-F238E27FC236}">
                <a16:creationId xmlns:a16="http://schemas.microsoft.com/office/drawing/2014/main" id="{64C2CA96-0B16-4AA7-B340-33044D2385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62662" y="821124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1" name="Graphic 12">
            <a:extLst>
              <a:ext uri="{FF2B5EF4-FFF2-40B4-BE49-F238E27FC236}">
                <a16:creationId xmlns:a16="http://schemas.microsoft.com/office/drawing/2014/main" id="{1D50D7A8-F1D5-4306-8A9B-DD7A73EB8B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88342" y="1336268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aphicFrame>
        <p:nvGraphicFramePr>
          <p:cNvPr id="181" name="Skidkonsulent Anders Strid anders.strid@skidor.com 070-271 44 39…">
            <a:extLst>
              <a:ext uri="{FF2B5EF4-FFF2-40B4-BE49-F238E27FC236}">
                <a16:creationId xmlns:a16="http://schemas.microsoft.com/office/drawing/2014/main" id="{D33627F9-80D7-27BA-FE5B-9C8D79F187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79661495"/>
              </p:ext>
            </p:extLst>
          </p:nvPr>
        </p:nvGraphicFramePr>
        <p:xfrm>
          <a:off x="838200" y="2211233"/>
          <a:ext cx="10515600" cy="39657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E7379B6-391C-15A2-5192-DEA6CCD02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Glöm ej att utse utbildningsansvarig i föreningarna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9CDB8C3-EBCC-CE17-58A5-5B7F256536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v-SE" dirty="0"/>
              <a:t>Samt öppna integrationen mellan Idrott On Line och IUP</a:t>
            </a:r>
          </a:p>
          <a:p>
            <a:r>
              <a:rPr lang="sv-SE" dirty="0"/>
              <a:t>KOM IHÅG! Vi i Västerbotten har som minimimål att alla ledare ska ha gått INTRODUKTIONSUTBILDNINGEN. Stötta era ledare, gör en </a:t>
            </a:r>
            <a:r>
              <a:rPr lang="sv-SE" dirty="0" err="1"/>
              <a:t>lärgrupp</a:t>
            </a:r>
            <a:r>
              <a:rPr lang="sv-SE" dirty="0"/>
              <a:t> och gör den tillsammans. Eller skicka bara ut länken till alla i klubben och peppa att gå den. </a:t>
            </a:r>
            <a:r>
              <a:rPr lang="sv-SE" dirty="0">
                <a:hlinkClick r:id="rId2"/>
              </a:rPr>
              <a:t>Utbildningskalender för tränare - Längdåkning - Svenska Skidförbundet (skidor.com)</a:t>
            </a:r>
            <a:endParaRPr lang="sv-SE" dirty="0"/>
          </a:p>
          <a:p>
            <a:endParaRPr lang="sv-SE" dirty="0"/>
          </a:p>
          <a:p>
            <a:r>
              <a:rPr lang="sv-SE" dirty="0"/>
              <a:t>Rapportera lärgrupper, se mer i Anders bildspel</a:t>
            </a:r>
          </a:p>
          <a:p>
            <a:endParaRPr lang="sv-SE" dirty="0"/>
          </a:p>
          <a:p>
            <a:r>
              <a:rPr lang="sv-SE" dirty="0"/>
              <a:t>UPPMANING – specificera fakturor när ni skickar ut till klubbarna. Skriv vilka som åkt – inte bara 10 åkare. Är inte okej vid bokföring och går ej kontrollera. </a:t>
            </a:r>
          </a:p>
        </p:txBody>
      </p:sp>
    </p:spTree>
    <p:extLst>
      <p:ext uri="{BB962C8B-B14F-4D97-AF65-F5344CB8AC3E}">
        <p14:creationId xmlns:p14="http://schemas.microsoft.com/office/powerpoint/2010/main" val="1195224821"/>
      </p:ext>
    </p:extLst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E4FABCC-F396-58FB-4BE2-0A5A0E9BB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>
                <a:solidFill>
                  <a:srgbClr val="222222"/>
                </a:solidFill>
                <a:latin typeface="Arial" panose="020B0604020202020204" pitchFamily="34" charset="0"/>
              </a:rPr>
              <a:t>Längdkommitténs uppgift</a:t>
            </a:r>
            <a:endParaRPr lang="sv-SE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9864A11-0273-A501-8421-C1539BF7A7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/>
            <a:r>
              <a:rPr lang="sv-SE" sz="18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I kommittén bör finnas:</a:t>
            </a:r>
            <a:endParaRPr lang="sv-SE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sv-SE" sz="1800" b="1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En ordförande, en sekreterare, och en kassör/ekonomiansvarig</a:t>
            </a:r>
            <a:endParaRPr lang="sv-SE" sz="1800" b="0" i="0" dirty="0">
              <a:solidFill>
                <a:srgbClr val="222222"/>
              </a:solidFill>
              <a:effectLst/>
              <a:latin typeface="Calibri" panose="020F050202020403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sv-SE" sz="1800" b="1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Ansvarig för tävlingsprogram: </a:t>
            </a:r>
            <a:r>
              <a:rPr lang="sv-SE" sz="18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Se till att distriktet uppfyller de riktlinjer SSF satt upp kring att genomföra ett varierat tävlingsutbud. Motivera och uppmuntra föreningarna i att genomföra tävlingsarrangemang. Samordna tävlingsprogrammet.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sv-SE" sz="1800" b="1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Träning/utveckling: </a:t>
            </a:r>
            <a:endParaRPr lang="sv-SE" sz="1800" b="0" i="0" dirty="0">
              <a:solidFill>
                <a:srgbClr val="222222"/>
              </a:solidFill>
              <a:effectLst/>
              <a:latin typeface="Calibri" panose="020F050202020403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sv-SE" sz="1800" b="1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SSF:s ungdomscuper (13-16år) - ansvarig: </a:t>
            </a:r>
            <a:r>
              <a:rPr lang="sv-SE" sz="18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Ansvarig för att samordna samt medverka på SSF:s informationsmöte kring cuperna.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sv-SE" sz="1800" b="1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En utbildningssamordnare:</a:t>
            </a:r>
            <a:r>
              <a:rPr lang="sv-SE" sz="18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 Föra en dialog med föreningarna i distrikten samt ha en kontinuerlig dialog med SSF:s längdkonsulent gällande utbildningar.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sv-SE" sz="1800" b="1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En anläggningsansvarig:</a:t>
            </a:r>
            <a:r>
              <a:rPr lang="sv-SE" sz="18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 Föra en dialog med föreningarna i distrikten samt ha en kontinuerlig dialog med SSF:s kontaktperson för anläggning.</a:t>
            </a:r>
            <a:endParaRPr lang="sv-SE" sz="1800" dirty="0">
              <a:solidFill>
                <a:srgbClr val="222222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6378098"/>
      </p:ext>
    </p:extLst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D62CE02-9EA5-761A-AC67-55C96E35E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>
                <a:solidFill>
                  <a:srgbClr val="222222"/>
                </a:solidFill>
                <a:latin typeface="Calibri" panose="020F0502020204030204" pitchFamily="34" charset="0"/>
              </a:rPr>
              <a:t>LK:S uppgifter:</a:t>
            </a:r>
            <a:r>
              <a:rPr lang="sv-SE" dirty="0">
                <a:solidFill>
                  <a:srgbClr val="222222"/>
                </a:solidFill>
                <a:latin typeface="Calibri" panose="020F0502020204030204" pitchFamily="34" charset="0"/>
              </a:rPr>
              <a:t> </a:t>
            </a:r>
            <a:endParaRPr lang="sv-SE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0786308-DFF8-43C0-A722-5C512DB695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sv-SE" sz="28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Längdkommitténs uppgift är att skapa möjligheter för ungdomar att i distriktet kunna  delta på läger under året.</a:t>
            </a:r>
            <a:endParaRPr lang="sv-SE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sv-SE" sz="28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Att få aktiva att delta i de nationella ungdomscuperna (13-16 år).</a:t>
            </a:r>
            <a:endParaRPr lang="sv-SE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sv-SE" sz="28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Det ingår också i uppdraget att skapa möjligheter för länets ledare att gå SSFs utbildningar.</a:t>
            </a:r>
            <a:endParaRPr lang="sv-SE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sv-SE" dirty="0">
                <a:solidFill>
                  <a:srgbClr val="222222"/>
                </a:solidFill>
                <a:latin typeface="Calibri" panose="020F0502020204030204" pitchFamily="34" charset="0"/>
              </a:rPr>
              <a:t>Att</a:t>
            </a:r>
            <a:r>
              <a:rPr lang="sv-SE" sz="28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 samordna tävlingskalendern för länets tävlingar.</a:t>
            </a:r>
            <a:endParaRPr lang="sv-SE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sv-SE" sz="28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Utifrån intresse och vilja så klart en möjlighet till att utveckla verksamheterna inom flera områden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26521773"/>
      </p:ext>
    </p:extLst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1969623-0541-C841-AEE3-23AC9FE743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LK – </a:t>
            </a:r>
            <a:r>
              <a:rPr lang="en-US" sz="54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Vilka</a:t>
            </a:r>
            <a:r>
              <a:rPr lang="en-US" sz="5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poster </a:t>
            </a:r>
            <a:r>
              <a:rPr lang="en-US" sz="54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behövs</a:t>
            </a:r>
            <a:r>
              <a:rPr lang="en-US" sz="5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i VSF: </a:t>
            </a:r>
            <a:endParaRPr lang="en-US" sz="54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1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Platshållare för text 2">
            <a:extLst>
              <a:ext uri="{FF2B5EF4-FFF2-40B4-BE49-F238E27FC236}">
                <a16:creationId xmlns:a16="http://schemas.microsoft.com/office/drawing/2014/main" id="{37D61C90-5137-27AD-9424-0A6AC7F225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929384"/>
            <a:ext cx="10515600" cy="4251960"/>
          </a:xfrm>
        </p:spPr>
        <p:txBody>
          <a:bodyPr vert="horz" lIns="91440" tIns="45720" rIns="91440" bIns="45720" rtlCol="0">
            <a:normAutofit/>
          </a:bodyPr>
          <a:lstStyle/>
          <a:p>
            <a:pPr marL="342900" lvl="0"/>
            <a:r>
              <a:rPr lang="en-US" sz="1500" dirty="0">
                <a:effectLst/>
              </a:rPr>
              <a:t>AC-</a:t>
            </a:r>
            <a:r>
              <a:rPr lang="en-US" sz="1500" dirty="0" err="1">
                <a:effectLst/>
              </a:rPr>
              <a:t>cupen</a:t>
            </a:r>
            <a:r>
              <a:rPr lang="en-US" sz="1500" dirty="0">
                <a:effectLst/>
              </a:rPr>
              <a:t>					</a:t>
            </a:r>
            <a:r>
              <a:rPr lang="en-US" sz="1500" dirty="0" err="1">
                <a:effectLst/>
              </a:rPr>
              <a:t>Vakant</a:t>
            </a:r>
            <a:endParaRPr lang="en-US" sz="1500" dirty="0">
              <a:effectLst/>
            </a:endParaRPr>
          </a:p>
          <a:p>
            <a:pPr marL="342900" lvl="0"/>
            <a:r>
              <a:rPr lang="en-US" sz="1500" dirty="0" err="1">
                <a:effectLst/>
              </a:rPr>
              <a:t>Hemsida</a:t>
            </a:r>
            <a:r>
              <a:rPr lang="en-US" sz="1500" dirty="0">
                <a:effectLst/>
              </a:rPr>
              <a:t> </a:t>
            </a:r>
            <a:r>
              <a:rPr lang="en-US" sz="1500" dirty="0" err="1">
                <a:effectLst/>
              </a:rPr>
              <a:t>och</a:t>
            </a:r>
            <a:r>
              <a:rPr lang="en-US" sz="1500" dirty="0">
                <a:effectLst/>
              </a:rPr>
              <a:t> IT					</a:t>
            </a:r>
            <a:r>
              <a:rPr lang="en-US" sz="1500" dirty="0" err="1">
                <a:effectLst/>
              </a:rPr>
              <a:t>Vakant</a:t>
            </a:r>
            <a:endParaRPr lang="en-US" sz="1500" dirty="0">
              <a:effectLst/>
            </a:endParaRPr>
          </a:p>
          <a:p>
            <a:pPr marL="342900" lvl="0"/>
            <a:r>
              <a:rPr lang="en-US" sz="1500" dirty="0" err="1">
                <a:effectLst/>
              </a:rPr>
              <a:t>Tävlingar</a:t>
            </a:r>
            <a:r>
              <a:rPr lang="en-US" sz="1500" dirty="0">
                <a:effectLst/>
              </a:rPr>
              <a:t>					Mattias</a:t>
            </a:r>
          </a:p>
          <a:p>
            <a:pPr marL="342900" lvl="0"/>
            <a:r>
              <a:rPr lang="en-US" sz="1500" dirty="0">
                <a:effectLst/>
              </a:rPr>
              <a:t>Junior/senior </a:t>
            </a:r>
            <a:r>
              <a:rPr lang="en-US" sz="1500" dirty="0" err="1">
                <a:effectLst/>
              </a:rPr>
              <a:t>Distriktsstafetten</a:t>
            </a:r>
            <a:r>
              <a:rPr lang="en-US" sz="1500" dirty="0">
                <a:effectLst/>
              </a:rPr>
              <a:t>				</a:t>
            </a:r>
            <a:r>
              <a:rPr lang="en-US" sz="1500" dirty="0" err="1">
                <a:effectLst/>
              </a:rPr>
              <a:t>Vakant</a:t>
            </a:r>
            <a:r>
              <a:rPr lang="en-US" sz="1500" dirty="0">
                <a:effectLst/>
              </a:rPr>
              <a:t> + </a:t>
            </a:r>
            <a:r>
              <a:rPr lang="en-US" sz="1500" dirty="0" err="1">
                <a:effectLst/>
              </a:rPr>
              <a:t>vakant</a:t>
            </a:r>
            <a:r>
              <a:rPr lang="en-US" sz="1500" dirty="0">
                <a:effectLst/>
              </a:rPr>
              <a:t> (</a:t>
            </a:r>
            <a:r>
              <a:rPr lang="en-US" sz="1500" dirty="0" err="1">
                <a:effectLst/>
              </a:rPr>
              <a:t>Petter</a:t>
            </a:r>
            <a:r>
              <a:rPr lang="en-US" sz="1500" dirty="0">
                <a:effectLst/>
              </a:rPr>
              <a:t>)</a:t>
            </a:r>
          </a:p>
          <a:p>
            <a:pPr marL="342900" lvl="0"/>
            <a:r>
              <a:rPr lang="en-US" sz="1500" dirty="0" err="1">
                <a:effectLst/>
              </a:rPr>
              <a:t>Utbildning</a:t>
            </a:r>
            <a:r>
              <a:rPr lang="en-US" sz="1500" dirty="0">
                <a:effectLst/>
              </a:rPr>
              <a:t>					Amanda</a:t>
            </a:r>
          </a:p>
          <a:p>
            <a:pPr marL="342900" lvl="0"/>
            <a:r>
              <a:rPr lang="en-US" sz="1500" dirty="0" err="1">
                <a:effectLst/>
              </a:rPr>
              <a:t>Unga</a:t>
            </a:r>
            <a:r>
              <a:rPr lang="en-US" sz="1500" dirty="0">
                <a:effectLst/>
              </a:rPr>
              <a:t> </a:t>
            </a:r>
            <a:r>
              <a:rPr lang="en-US" sz="1500" dirty="0" err="1">
                <a:effectLst/>
              </a:rPr>
              <a:t>ledare</a:t>
            </a:r>
            <a:r>
              <a:rPr lang="en-US" sz="1500" dirty="0">
                <a:effectLst/>
              </a:rPr>
              <a:t>: </a:t>
            </a:r>
            <a:r>
              <a:rPr lang="en-US" sz="1500" dirty="0" err="1">
                <a:effectLst/>
              </a:rPr>
              <a:t>Cuper</a:t>
            </a:r>
            <a:r>
              <a:rPr lang="en-US" sz="1500" dirty="0">
                <a:effectLst/>
              </a:rPr>
              <a:t> </a:t>
            </a:r>
            <a:r>
              <a:rPr lang="en-US" sz="1500" dirty="0" err="1">
                <a:effectLst/>
              </a:rPr>
              <a:t>och</a:t>
            </a:r>
            <a:r>
              <a:rPr lang="en-US" sz="1500" dirty="0">
                <a:effectLst/>
              </a:rPr>
              <a:t> </a:t>
            </a:r>
            <a:r>
              <a:rPr lang="en-US" sz="1500" dirty="0" err="1">
                <a:effectLst/>
              </a:rPr>
              <a:t>läger</a:t>
            </a:r>
            <a:r>
              <a:rPr lang="en-US" sz="1500" dirty="0">
                <a:effectLst/>
              </a:rPr>
              <a:t>				Ellen </a:t>
            </a:r>
            <a:r>
              <a:rPr lang="en-US" sz="1500" dirty="0" err="1">
                <a:effectLst/>
              </a:rPr>
              <a:t>och</a:t>
            </a:r>
            <a:r>
              <a:rPr lang="en-US" sz="1500" dirty="0">
                <a:effectLst/>
              </a:rPr>
              <a:t> </a:t>
            </a:r>
            <a:r>
              <a:rPr lang="en-US" sz="1500" dirty="0" err="1">
                <a:effectLst/>
              </a:rPr>
              <a:t>Ellinor</a:t>
            </a:r>
            <a:r>
              <a:rPr lang="en-US" sz="1500" dirty="0">
                <a:effectLst/>
              </a:rPr>
              <a:t> 13-16 </a:t>
            </a:r>
          </a:p>
          <a:p>
            <a:pPr marL="457200"/>
            <a:r>
              <a:rPr lang="en-US" sz="1500" dirty="0" err="1">
                <a:effectLst/>
              </a:rPr>
              <a:t>och</a:t>
            </a:r>
            <a:r>
              <a:rPr lang="en-US" sz="1500" dirty="0">
                <a:effectLst/>
              </a:rPr>
              <a:t> </a:t>
            </a:r>
            <a:r>
              <a:rPr lang="en-US" sz="1500" dirty="0" err="1">
                <a:effectLst/>
              </a:rPr>
              <a:t>upp</a:t>
            </a:r>
            <a:r>
              <a:rPr lang="en-US" sz="1500" dirty="0">
                <a:effectLst/>
              </a:rPr>
              <a:t> till 13år 					</a:t>
            </a:r>
            <a:r>
              <a:rPr lang="en-US" sz="1500" dirty="0" err="1">
                <a:effectLst/>
              </a:rPr>
              <a:t>vakant</a:t>
            </a:r>
            <a:endParaRPr lang="en-US" sz="1500" dirty="0">
              <a:effectLst/>
            </a:endParaRPr>
          </a:p>
          <a:p>
            <a:pPr marL="342900" lvl="0"/>
            <a:r>
              <a:rPr lang="en-US" sz="1500" dirty="0" err="1">
                <a:effectLst/>
              </a:rPr>
              <a:t>Sammankallande</a:t>
            </a:r>
            <a:r>
              <a:rPr lang="en-US" sz="1500" dirty="0">
                <a:effectLst/>
              </a:rPr>
              <a:t> </a:t>
            </a:r>
            <a:r>
              <a:rPr lang="en-US" sz="1500" dirty="0" err="1">
                <a:effectLst/>
              </a:rPr>
              <a:t>och</a:t>
            </a:r>
            <a:r>
              <a:rPr lang="en-US" sz="1500" dirty="0">
                <a:effectLst/>
              </a:rPr>
              <a:t> </a:t>
            </a:r>
            <a:r>
              <a:rPr lang="en-US" sz="1500" dirty="0" err="1">
                <a:effectLst/>
              </a:rPr>
              <a:t>ekonomiansvarig</a:t>
            </a:r>
            <a:r>
              <a:rPr lang="en-US" sz="1500" dirty="0">
                <a:effectLst/>
              </a:rPr>
              <a:t>			Veronica </a:t>
            </a:r>
            <a:r>
              <a:rPr lang="en-US" sz="1500" dirty="0" err="1">
                <a:effectLst/>
              </a:rPr>
              <a:t>och</a:t>
            </a:r>
            <a:r>
              <a:rPr lang="en-US" sz="1500" dirty="0">
                <a:effectLst/>
              </a:rPr>
              <a:t> </a:t>
            </a:r>
            <a:r>
              <a:rPr lang="en-US" sz="1500" dirty="0" err="1">
                <a:effectLst/>
              </a:rPr>
              <a:t>vakant</a:t>
            </a:r>
            <a:endParaRPr lang="en-US" sz="1500" dirty="0">
              <a:effectLst/>
            </a:endParaRPr>
          </a:p>
          <a:p>
            <a:pPr marL="342900" lvl="0"/>
            <a:r>
              <a:rPr lang="en-US" sz="1500" dirty="0" err="1">
                <a:effectLst/>
              </a:rPr>
              <a:t>Anläggning</a:t>
            </a:r>
            <a:r>
              <a:rPr lang="en-US" sz="1500" dirty="0">
                <a:effectLst/>
              </a:rPr>
              <a:t>					</a:t>
            </a:r>
            <a:r>
              <a:rPr lang="en-US" sz="1500" dirty="0" err="1">
                <a:effectLst/>
              </a:rPr>
              <a:t>vakant</a:t>
            </a:r>
            <a:endParaRPr lang="en-US" sz="1500" dirty="0">
              <a:effectLst/>
            </a:endParaRPr>
          </a:p>
          <a:p>
            <a:pPr marL="342900" lvl="0"/>
            <a:r>
              <a:rPr lang="en-US" sz="1500" dirty="0" err="1">
                <a:effectLst/>
              </a:rPr>
              <a:t>Aktiv</a:t>
            </a:r>
            <a:r>
              <a:rPr lang="en-US" sz="1500" dirty="0">
                <a:effectLst/>
              </a:rPr>
              <a:t> </a:t>
            </a:r>
            <a:r>
              <a:rPr lang="en-US" sz="1500" dirty="0" err="1">
                <a:effectLst/>
              </a:rPr>
              <a:t>åkare</a:t>
            </a:r>
            <a:r>
              <a:rPr lang="en-US" sz="1500" dirty="0">
                <a:effectLst/>
              </a:rPr>
              <a:t>					</a:t>
            </a:r>
            <a:r>
              <a:rPr lang="en-US" sz="1500" dirty="0" err="1">
                <a:effectLst/>
              </a:rPr>
              <a:t>vakant</a:t>
            </a:r>
            <a:endParaRPr lang="en-US" sz="1500" dirty="0">
              <a:effectLst/>
            </a:endParaRPr>
          </a:p>
          <a:p>
            <a:pPr marL="342900" lvl="0"/>
            <a:r>
              <a:rPr lang="en-US" sz="1500" dirty="0" err="1">
                <a:effectLst/>
              </a:rPr>
              <a:t>Regler</a:t>
            </a:r>
            <a:r>
              <a:rPr lang="en-US" sz="1500" dirty="0">
                <a:effectLst/>
              </a:rPr>
              <a:t>						</a:t>
            </a:r>
            <a:r>
              <a:rPr lang="en-US" sz="1500" dirty="0" err="1">
                <a:effectLst/>
              </a:rPr>
              <a:t>vakant</a:t>
            </a:r>
            <a:endParaRPr lang="en-US" sz="1500" dirty="0">
              <a:effectLst/>
            </a:endParaRPr>
          </a:p>
          <a:p>
            <a:pPr marL="342900" lvl="0">
              <a:spcAft>
                <a:spcPts val="800"/>
              </a:spcAft>
            </a:pPr>
            <a:r>
              <a:rPr lang="en-US" sz="1500" dirty="0" err="1">
                <a:effectLst/>
              </a:rPr>
              <a:t>Långlopp</a:t>
            </a:r>
            <a:r>
              <a:rPr lang="en-US" sz="1500" dirty="0">
                <a:effectLst/>
              </a:rPr>
              <a:t>?					</a:t>
            </a:r>
            <a:r>
              <a:rPr lang="en-US" sz="1500" dirty="0" err="1">
                <a:effectLst/>
              </a:rPr>
              <a:t>vakant</a:t>
            </a:r>
            <a:endParaRPr lang="en-US" sz="1500" dirty="0">
              <a:effectLst/>
            </a:endParaRPr>
          </a:p>
          <a:p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2156431995"/>
      </p:ext>
    </p:extLst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45B9477-0DDE-E4C6-F654-EA44D27B4C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2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Hur ska vi fylla alla dessa platser? </a:t>
            </a:r>
            <a:br>
              <a:rPr lang="en-US" sz="4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42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11C2ECDC-8981-159C-5F14-701C1EE716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929384"/>
            <a:ext cx="10515600" cy="4251960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spcAft>
                <a:spcPts val="800"/>
              </a:spcAft>
            </a:pPr>
            <a:r>
              <a:rPr lang="en-US" sz="2200">
                <a:effectLst/>
              </a:rPr>
              <a:t>I alpina klubben Västerbotten är det en deltagare från varje aktiv förening och de är föreningarnas ansvar att hitta en ny person om någon slutar. </a:t>
            </a:r>
          </a:p>
          <a:p>
            <a:pPr>
              <a:spcAft>
                <a:spcPts val="800"/>
              </a:spcAft>
            </a:pPr>
            <a:r>
              <a:rPr lang="en-US" sz="2200">
                <a:effectLst/>
              </a:rPr>
              <a:t>Vi kan inte kopiera detta rakt av då vi är ca 20 föreningar som ordnar tävling varje år. Men vi kan tänka grupper. </a:t>
            </a:r>
          </a:p>
          <a:p>
            <a:endParaRPr lang="en-US" sz="2200"/>
          </a:p>
        </p:txBody>
      </p:sp>
    </p:spTree>
    <p:extLst>
      <p:ext uri="{BB962C8B-B14F-4D97-AF65-F5344CB8AC3E}">
        <p14:creationId xmlns:p14="http://schemas.microsoft.com/office/powerpoint/2010/main" val="1356932224"/>
      </p:ext>
    </p:extLst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ED56E91-C4C1-A697-F97C-413E93B71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En deltagare till LK från varje enligt nedan: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35F52C1-BD26-17BB-A791-B5B54BC711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929384"/>
            <a:ext cx="10515600" cy="4251960"/>
          </a:xfrm>
        </p:spPr>
        <p:txBody>
          <a:bodyPr vert="horz" lIns="91440" tIns="45720" rIns="91440" bIns="45720" rtlCol="0">
            <a:normAutofit/>
          </a:bodyPr>
          <a:lstStyle/>
          <a:p>
            <a:pPr marL="342900" lvl="0"/>
            <a:r>
              <a:rPr lang="en-US" sz="1500">
                <a:effectLst/>
              </a:rPr>
              <a:t>Umeå</a:t>
            </a:r>
          </a:p>
          <a:p>
            <a:pPr marL="342900" lvl="0"/>
            <a:r>
              <a:rPr lang="en-US" sz="1500">
                <a:effectLst/>
              </a:rPr>
              <a:t>Skellefteå</a:t>
            </a:r>
          </a:p>
          <a:p>
            <a:pPr marL="342900" lvl="0"/>
            <a:r>
              <a:rPr lang="en-US" sz="1500">
                <a:effectLst/>
              </a:rPr>
              <a:t>Lycksele</a:t>
            </a:r>
          </a:p>
          <a:p>
            <a:pPr marL="342900" lvl="0"/>
            <a:r>
              <a:rPr lang="en-US" sz="1500">
                <a:effectLst/>
              </a:rPr>
              <a:t>Sorsele/Storuman/Tärna en grupp</a:t>
            </a:r>
          </a:p>
          <a:p>
            <a:pPr marL="342900" lvl="0"/>
            <a:r>
              <a:rPr lang="en-US" sz="1500">
                <a:effectLst/>
              </a:rPr>
              <a:t>Kågedalen/ Byske/ Boliden en grupp</a:t>
            </a:r>
          </a:p>
          <a:p>
            <a:pPr marL="342900" lvl="0"/>
            <a:r>
              <a:rPr lang="en-US" sz="1500">
                <a:effectLst/>
              </a:rPr>
              <a:t>Malå/Norsjö en grupp </a:t>
            </a:r>
          </a:p>
          <a:p>
            <a:pPr marL="342900" lvl="0"/>
            <a:r>
              <a:rPr lang="en-US" sz="1500">
                <a:effectLst/>
              </a:rPr>
              <a:t>Vännäs/ Vindeln/ 7mila en grupp</a:t>
            </a:r>
          </a:p>
          <a:p>
            <a:pPr marL="342900" lvl="0">
              <a:spcAft>
                <a:spcPts val="800"/>
              </a:spcAft>
            </a:pPr>
            <a:r>
              <a:rPr lang="en-US" sz="1500">
                <a:effectLst/>
              </a:rPr>
              <a:t>Täfteå/Röbäck/Järvsjöby en grupp </a:t>
            </a:r>
          </a:p>
          <a:p>
            <a:pPr>
              <a:spcAft>
                <a:spcPts val="800"/>
              </a:spcAft>
            </a:pPr>
            <a:r>
              <a:rPr lang="en-US" sz="1500">
                <a:effectLst/>
              </a:rPr>
              <a:t>Då saknas ändå några platser men vi får en spridning i distriktet med personer. Sen fyller vi upp utifrån vilka poster som saknas. </a:t>
            </a:r>
          </a:p>
          <a:p>
            <a:pPr>
              <a:spcAft>
                <a:spcPts val="800"/>
              </a:spcAft>
            </a:pPr>
            <a:r>
              <a:rPr lang="en-US" sz="1500">
                <a:effectLst/>
              </a:rPr>
              <a:t>Idag är avståndet inte ett problem då vi har så gått som alla träffar på teams samt ju fler vi blir ju mindre ansvar/person. </a:t>
            </a:r>
          </a:p>
          <a:p>
            <a:endParaRPr lang="en-US" sz="1500"/>
          </a:p>
        </p:txBody>
      </p:sp>
    </p:spTree>
    <p:extLst>
      <p:ext uri="{BB962C8B-B14F-4D97-AF65-F5344CB8AC3E}">
        <p14:creationId xmlns:p14="http://schemas.microsoft.com/office/powerpoint/2010/main" val="336588696"/>
      </p:ext>
    </p:extLst>
  </p:cSld>
  <p:clrMapOvr>
    <a:masterClrMapping/>
  </p:clrMapOvr>
  <p:transition spd="med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664D24E-ACA0-D77F-05C1-531BB6421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Så nu fyller vi alla platser tillsammans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32B56B7-C71E-4F31-F2D4-3FB64705F8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929384"/>
            <a:ext cx="10515600" cy="425196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200" dirty="0" err="1"/>
              <a:t>Namn</a:t>
            </a:r>
            <a:r>
              <a:rPr lang="en-US" sz="2200" dirty="0"/>
              <a:t> till </a:t>
            </a:r>
            <a:r>
              <a:rPr lang="en-US" sz="2200" dirty="0" err="1"/>
              <a:t>posterna</a:t>
            </a:r>
            <a:r>
              <a:rPr lang="en-US" sz="2200" dirty="0"/>
              <a:t>… </a:t>
            </a:r>
          </a:p>
          <a:p>
            <a:endParaRPr lang="en-US" sz="2200" dirty="0"/>
          </a:p>
          <a:p>
            <a:r>
              <a:rPr lang="en-US" sz="2200" dirty="0"/>
              <a:t>De </a:t>
            </a:r>
            <a:r>
              <a:rPr lang="en-US" sz="2200" dirty="0" err="1"/>
              <a:t>som</a:t>
            </a:r>
            <a:r>
              <a:rPr lang="en-US" sz="2200" dirty="0"/>
              <a:t> sitter </a:t>
            </a:r>
            <a:r>
              <a:rPr lang="en-US" sz="2200" dirty="0" err="1"/>
              <a:t>bör</a:t>
            </a:r>
            <a:r>
              <a:rPr lang="en-US" sz="2200" dirty="0"/>
              <a:t> </a:t>
            </a:r>
            <a:r>
              <a:rPr lang="en-US" sz="2200" dirty="0" err="1"/>
              <a:t>få</a:t>
            </a:r>
            <a:r>
              <a:rPr lang="en-US" sz="2200" dirty="0"/>
              <a:t> </a:t>
            </a:r>
            <a:r>
              <a:rPr lang="en-US" sz="2200" dirty="0" err="1"/>
              <a:t>avgå</a:t>
            </a:r>
            <a:r>
              <a:rPr lang="en-US" sz="2200" dirty="0"/>
              <a:t> </a:t>
            </a:r>
            <a:r>
              <a:rPr lang="en-US" sz="2200" dirty="0" err="1"/>
              <a:t>utan</a:t>
            </a:r>
            <a:r>
              <a:rPr lang="en-US" sz="2200" dirty="0"/>
              <a:t> </a:t>
            </a:r>
            <a:r>
              <a:rPr lang="en-US" sz="2200" dirty="0" err="1"/>
              <a:t>att</a:t>
            </a:r>
            <a:r>
              <a:rPr lang="en-US" sz="2200" dirty="0"/>
              <a:t> vi ska </a:t>
            </a:r>
            <a:r>
              <a:rPr lang="en-US" sz="2200" dirty="0" err="1"/>
              <a:t>lägga</a:t>
            </a:r>
            <a:r>
              <a:rPr lang="en-US" sz="2200" dirty="0"/>
              <a:t> </a:t>
            </a:r>
            <a:r>
              <a:rPr lang="en-US" sz="2200" dirty="0" err="1"/>
              <a:t>ner</a:t>
            </a:r>
            <a:r>
              <a:rPr lang="en-US" sz="2200" dirty="0"/>
              <a:t> </a:t>
            </a:r>
            <a:r>
              <a:rPr lang="en-US" sz="2200" dirty="0" err="1"/>
              <a:t>längdverksamheten</a:t>
            </a:r>
            <a:r>
              <a:rPr lang="en-US" sz="2200" dirty="0"/>
              <a:t> I </a:t>
            </a:r>
            <a:r>
              <a:rPr lang="en-US" sz="2200" dirty="0" err="1"/>
              <a:t>distriktet</a:t>
            </a:r>
            <a:r>
              <a:rPr lang="en-US" sz="2200" dirty="0"/>
              <a:t>. </a:t>
            </a:r>
          </a:p>
          <a:p>
            <a:r>
              <a:rPr lang="en-US" sz="2200" dirty="0" err="1"/>
              <a:t>Utan</a:t>
            </a:r>
            <a:r>
              <a:rPr lang="en-US" sz="2200" dirty="0"/>
              <a:t> LK inga </a:t>
            </a:r>
            <a:r>
              <a:rPr lang="en-US" sz="2200" dirty="0" err="1"/>
              <a:t>ungdomscuper</a:t>
            </a:r>
            <a:r>
              <a:rPr lang="en-US" sz="2200" dirty="0"/>
              <a:t>, inga lager, inga </a:t>
            </a:r>
            <a:r>
              <a:rPr lang="en-US" sz="2200" dirty="0" err="1"/>
              <a:t>tävlingar</a:t>
            </a:r>
            <a:r>
              <a:rPr lang="en-US" sz="2200" dirty="0"/>
              <a:t>, inga </a:t>
            </a:r>
            <a:r>
              <a:rPr lang="en-US" sz="2200" dirty="0" err="1"/>
              <a:t>utbildningar</a:t>
            </a:r>
            <a:r>
              <a:rPr lang="en-US" sz="2200" dirty="0"/>
              <a:t> </a:t>
            </a:r>
            <a:r>
              <a:rPr lang="en-US" sz="2200" dirty="0" err="1"/>
              <a:t>m.m.</a:t>
            </a:r>
            <a:r>
              <a:rPr lang="en-US" sz="2200" dirty="0"/>
              <a:t> </a:t>
            </a:r>
          </a:p>
          <a:p>
            <a:endParaRPr lang="en-US" sz="2200" dirty="0"/>
          </a:p>
          <a:p>
            <a:r>
              <a:rPr lang="en-US" sz="2200" dirty="0"/>
              <a:t>Det </a:t>
            </a:r>
            <a:r>
              <a:rPr lang="en-US" sz="2200" dirty="0" err="1"/>
              <a:t>vore</a:t>
            </a:r>
            <a:r>
              <a:rPr lang="en-US" sz="2200" dirty="0"/>
              <a:t> </a:t>
            </a:r>
            <a:r>
              <a:rPr lang="en-US" sz="2200" dirty="0" err="1"/>
              <a:t>trist</a:t>
            </a:r>
            <a:r>
              <a:rPr lang="en-US" sz="2200" dirty="0"/>
              <a:t> – </a:t>
            </a:r>
            <a:r>
              <a:rPr lang="en-US" sz="2200" dirty="0" err="1"/>
              <a:t>så</a:t>
            </a:r>
            <a:r>
              <a:rPr lang="en-US" sz="2200" dirty="0"/>
              <a:t> </a:t>
            </a:r>
            <a:r>
              <a:rPr lang="en-US" sz="2200" dirty="0" err="1"/>
              <a:t>alla</a:t>
            </a:r>
            <a:r>
              <a:rPr lang="en-US" sz="2200" dirty="0"/>
              <a:t> </a:t>
            </a:r>
            <a:r>
              <a:rPr lang="en-US" sz="2200" dirty="0" err="1"/>
              <a:t>ni</a:t>
            </a:r>
            <a:r>
              <a:rPr lang="en-US" sz="2200" dirty="0"/>
              <a:t>, </a:t>
            </a:r>
            <a:r>
              <a:rPr lang="en-US" sz="2200" dirty="0" err="1"/>
              <a:t>hjälp</a:t>
            </a:r>
            <a:r>
              <a:rPr lang="en-US" sz="2200" dirty="0"/>
              <a:t> till!</a:t>
            </a:r>
          </a:p>
          <a:p>
            <a:endParaRPr lang="en-US" sz="2200" dirty="0"/>
          </a:p>
          <a:p>
            <a:r>
              <a:rPr lang="en-US" sz="2200" dirty="0" err="1"/>
              <a:t>Måndag</a:t>
            </a:r>
            <a:r>
              <a:rPr lang="en-US" sz="2200" dirty="0"/>
              <a:t> </a:t>
            </a:r>
            <a:r>
              <a:rPr lang="en-US" sz="2200" dirty="0" err="1"/>
              <a:t>är</a:t>
            </a:r>
            <a:r>
              <a:rPr lang="en-US" sz="2200" dirty="0"/>
              <a:t> det </a:t>
            </a:r>
            <a:r>
              <a:rPr lang="en-US" sz="2200" dirty="0" err="1"/>
              <a:t>årsmöte</a:t>
            </a:r>
            <a:r>
              <a:rPr lang="en-US" sz="2200" dirty="0"/>
              <a:t> </a:t>
            </a:r>
            <a:r>
              <a:rPr lang="en-US" sz="2200" dirty="0" err="1"/>
              <a:t>och</a:t>
            </a:r>
            <a:r>
              <a:rPr lang="en-US" sz="2200" dirty="0"/>
              <a:t> </a:t>
            </a:r>
            <a:r>
              <a:rPr lang="en-US" sz="2200" dirty="0" err="1"/>
              <a:t>då</a:t>
            </a:r>
            <a:r>
              <a:rPr lang="en-US" sz="2200" dirty="0"/>
              <a:t> </a:t>
            </a:r>
            <a:r>
              <a:rPr lang="en-US" sz="2200" dirty="0" err="1"/>
              <a:t>fyller</a:t>
            </a:r>
            <a:r>
              <a:rPr lang="en-US" sz="2200" dirty="0"/>
              <a:t> vi </a:t>
            </a:r>
            <a:r>
              <a:rPr lang="en-US" sz="2200" dirty="0" err="1"/>
              <a:t>platserna</a:t>
            </a:r>
            <a:r>
              <a:rPr lang="en-US" sz="2200" dirty="0"/>
              <a:t> </a:t>
            </a:r>
            <a:r>
              <a:rPr lang="en-US" sz="2200" dirty="0" err="1"/>
              <a:t>tillsammans</a:t>
            </a:r>
            <a:r>
              <a:rPr lang="en-US" sz="2200"/>
              <a:t>!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607543294"/>
      </p:ext>
    </p:extLst>
  </p:cSld>
  <p:clrMapOvr>
    <a:masterClrMapping/>
  </p:clrMapOvr>
  <p:transition spd="med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E8D41CF8-5232-42BC-8D05-AFEDE21539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1256"/>
            <a:ext cx="12192000" cy="6869256"/>
          </a:xfrm>
          <a:prstGeom prst="rect">
            <a:avLst/>
          </a:prstGeom>
          <a:solidFill>
            <a:schemeClr val="bg1">
              <a:lumMod val="8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ounded Rectangle 5">
            <a:extLst>
              <a:ext uri="{FF2B5EF4-FFF2-40B4-BE49-F238E27FC236}">
                <a16:creationId xmlns:a16="http://schemas.microsoft.com/office/drawing/2014/main" id="{49237091-E62C-4878-AA4C-0B9995ADB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1828801"/>
            <a:ext cx="10515600" cy="436245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latshållare för innehåll 3">
            <a:extLst>
              <a:ext uri="{FF2B5EF4-FFF2-40B4-BE49-F238E27FC236}">
                <a16:creationId xmlns:a16="http://schemas.microsoft.com/office/drawing/2014/main" id="{33667871-B92B-ADFE-B3C9-140AC17A84D7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288" y="2171700"/>
            <a:ext cx="3503613" cy="3671888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5408966B-0120-59DA-C129-954F11E1F7C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1008" b="3"/>
          <a:stretch/>
        </p:blipFill>
        <p:spPr>
          <a:xfrm>
            <a:off x="4729163" y="2171700"/>
            <a:ext cx="6302375" cy="3671888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D18041B5-4EB2-E10E-843D-650550F3F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Glöm inte!</a:t>
            </a:r>
          </a:p>
        </p:txBody>
      </p:sp>
    </p:spTree>
    <p:extLst>
      <p:ext uri="{BB962C8B-B14F-4D97-AF65-F5344CB8AC3E}">
        <p14:creationId xmlns:p14="http://schemas.microsoft.com/office/powerpoint/2010/main" val="3102757134"/>
      </p:ext>
    </p:extLst>
  </p:cSld>
  <p:clrMapOvr>
    <a:masterClrMapping/>
  </p:clrMapOvr>
  <p:transition spd="med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A3C89F8-0D2F-47FF-B903-151248265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81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572FB3D-7C5D-3E4E-D62C-0CD6F24C3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0430" y="583345"/>
            <a:ext cx="7160357" cy="416482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8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TACK för ikväll!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738E806-AC74-ED76-F9F1-48CCB7ED88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08228" y="5972174"/>
            <a:ext cx="8578699" cy="50482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0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Nytt år, nya krafter, nya tävlingar, nya cuper, nya läger och mycket mer…</a:t>
            </a:r>
          </a:p>
        </p:txBody>
      </p:sp>
      <p:sp>
        <p:nvSpPr>
          <p:cNvPr id="10" name="Graphic 13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4359" y="583345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Graphic 12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33139" y="812640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Graphic 15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8819" y="1037066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Graphic 22">
            <a:extLst>
              <a:ext uri="{FF2B5EF4-FFF2-40B4-BE49-F238E27FC236}">
                <a16:creationId xmlns:a16="http://schemas.microsoft.com/office/drawing/2014/main" id="{508BEF50-7B1E-49A4-BC19-5F4F1D755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36425" y="5636680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rgbClr val="FFFFFF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0" name="Graphic 23">
            <a:extLst>
              <a:ext uri="{FF2B5EF4-FFF2-40B4-BE49-F238E27FC236}">
                <a16:creationId xmlns:a16="http://schemas.microsoft.com/office/drawing/2014/main" id="{3FBAD350-5664-4811-A208-657FB882D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45175" y="6096759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rgbClr val="FFFFFF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2" name="Graphic 21">
            <a:extLst>
              <a:ext uri="{FF2B5EF4-FFF2-40B4-BE49-F238E27FC236}">
                <a16:creationId xmlns:a16="http://schemas.microsoft.com/office/drawing/2014/main" id="{C39ADB8F-D187-49D7-BDCF-C1B6DC727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54288" y="6238029"/>
            <a:ext cx="9575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rgbClr val="FFFFFF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3895659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2178</TotalTime>
  <Words>2538</Words>
  <Application>Microsoft Macintosh PowerPoint</Application>
  <PresentationFormat>Bredbild</PresentationFormat>
  <Paragraphs>267</Paragraphs>
  <Slides>54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8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54</vt:i4>
      </vt:variant>
    </vt:vector>
  </HeadingPairs>
  <TitlesOfParts>
    <vt:vector size="63" baseType="lpstr">
      <vt:lpstr>Arial</vt:lpstr>
      <vt:lpstr>Avenir Next Demi Bold</vt:lpstr>
      <vt:lpstr>Avenir Next Medium</vt:lpstr>
      <vt:lpstr>Avenir Next Regular</vt:lpstr>
      <vt:lpstr>Calibri</vt:lpstr>
      <vt:lpstr>Calibri Light</vt:lpstr>
      <vt:lpstr>Canela Text Bold</vt:lpstr>
      <vt:lpstr>Times New Roman</vt:lpstr>
      <vt:lpstr>Office-tema</vt:lpstr>
      <vt:lpstr>Arrangörsträff läng</vt:lpstr>
      <vt:lpstr>Stipendiater årsmötet 2022</vt:lpstr>
      <vt:lpstr>Vilka sitter i  LK?</vt:lpstr>
      <vt:lpstr>Nytt år, ny säsong, nya möjligheter</vt:lpstr>
      <vt:lpstr>Från Tinget i maj</vt:lpstr>
      <vt:lpstr>AC-cupen</vt:lpstr>
      <vt:lpstr>Tävlingar</vt:lpstr>
      <vt:lpstr>DM 2023 </vt:lpstr>
      <vt:lpstr>Bauhaus cup/ JVM test</vt:lpstr>
      <vt:lpstr>FOLKSAM CUP 2023</vt:lpstr>
      <vt:lpstr>FOLKSAM CUP 2021</vt:lpstr>
      <vt:lpstr>FOLKSAM CUP 2023</vt:lpstr>
      <vt:lpstr>FOLKSAM CUP 2023</vt:lpstr>
      <vt:lpstr>FOLKSAM CUP 2023</vt:lpstr>
      <vt:lpstr>ANMÄLAN</vt:lpstr>
      <vt:lpstr>ANMÄLAN</vt:lpstr>
      <vt:lpstr>ANMÄLAN</vt:lpstr>
      <vt:lpstr>PROGRAM</vt:lpstr>
      <vt:lpstr>VALLARTEAM</vt:lpstr>
      <vt:lpstr>BOENDE</vt:lpstr>
      <vt:lpstr>BOENDE ANHÖRIGA</vt:lpstr>
      <vt:lpstr>RESA</vt:lpstr>
      <vt:lpstr>UNGDOMSCUP 2023</vt:lpstr>
      <vt:lpstr>UNGDOMSCUP</vt:lpstr>
      <vt:lpstr>Volkswagen ungdomscup byter namn!</vt:lpstr>
      <vt:lpstr>UNGDOMSCUP 2023 </vt:lpstr>
      <vt:lpstr>       ungdomscup 2023</vt:lpstr>
      <vt:lpstr>ANMÄLAN</vt:lpstr>
      <vt:lpstr>ANMÄLAN</vt:lpstr>
      <vt:lpstr>Anmälan</vt:lpstr>
      <vt:lpstr>PROGRAM</vt:lpstr>
      <vt:lpstr>VALLARTEAM</vt:lpstr>
      <vt:lpstr>BOENDE</vt:lpstr>
      <vt:lpstr>RESA</vt:lpstr>
      <vt:lpstr>TIPS FRÅN COACHEN</vt:lpstr>
      <vt:lpstr>LÄGER</vt:lpstr>
      <vt:lpstr>Distriktstafett 2023</vt:lpstr>
      <vt:lpstr>Utbildning 2022/2023</vt:lpstr>
      <vt:lpstr>PowerPoint-presentation</vt:lpstr>
      <vt:lpstr>Hitta utbildningar</vt:lpstr>
      <vt:lpstr>Introduktionsutbildning</vt:lpstr>
      <vt:lpstr>SKIDLEKA upp till 9 år</vt:lpstr>
      <vt:lpstr>SKIDLÄRA 9-12 år</vt:lpstr>
      <vt:lpstr>Bidrag</vt:lpstr>
      <vt:lpstr>Kontaktuppgifter</vt:lpstr>
      <vt:lpstr>Glöm ej att utse utbildningsansvarig i föreningarna</vt:lpstr>
      <vt:lpstr>Längdkommitténs uppgift</vt:lpstr>
      <vt:lpstr>LK:S uppgifter: </vt:lpstr>
      <vt:lpstr>LK – Vilka poster behövs i VSF: </vt:lpstr>
      <vt:lpstr>Hur ska vi fylla alla dessa platser?  </vt:lpstr>
      <vt:lpstr>En deltagare till LK från varje enligt nedan:</vt:lpstr>
      <vt:lpstr>Så nu fyller vi alla platser tillsammans</vt:lpstr>
      <vt:lpstr>Glöm inte!</vt:lpstr>
      <vt:lpstr>TACK för ikväll!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Arrangörsträff läng</dc:title>
  <dc:creator>Veronica Lundquist</dc:creator>
  <cp:lastModifiedBy>Per Sandberg</cp:lastModifiedBy>
  <cp:revision>11</cp:revision>
  <dcterms:created xsi:type="dcterms:W3CDTF">2022-10-15T08:25:28Z</dcterms:created>
  <dcterms:modified xsi:type="dcterms:W3CDTF">2022-12-30T19:40:37Z</dcterms:modified>
</cp:coreProperties>
</file>